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0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F180E-384D-43BE-BC16-CB911AB58E90}" v="398" dt="2023-07-28T09:52:35.8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 Hira" userId="78ee2b86bcce8918" providerId="LiveId" clId="{4ACF180E-384D-43BE-BC16-CB911AB58E90}"/>
    <pc:docChg chg="undo redo custSel addSld delSld modSld sldOrd">
      <pc:chgData name="Nav Hira" userId="78ee2b86bcce8918" providerId="LiveId" clId="{4ACF180E-384D-43BE-BC16-CB911AB58E90}" dt="2023-07-28T10:04:50.305" v="3460" actId="1076"/>
      <pc:docMkLst>
        <pc:docMk/>
      </pc:docMkLst>
      <pc:sldChg chg="modSp add del mod modAnim">
        <pc:chgData name="Nav Hira" userId="78ee2b86bcce8918" providerId="LiveId" clId="{4ACF180E-384D-43BE-BC16-CB911AB58E90}" dt="2023-07-28T09:43:11.866" v="3213"/>
        <pc:sldMkLst>
          <pc:docMk/>
          <pc:sldMk cId="891886246" sldId="256"/>
        </pc:sldMkLst>
        <pc:spChg chg="mod">
          <ac:chgData name="Nav Hira" userId="78ee2b86bcce8918" providerId="LiveId" clId="{4ACF180E-384D-43BE-BC16-CB911AB58E90}" dt="2023-07-27T18:23:23.620" v="752" actId="404"/>
          <ac:spMkLst>
            <pc:docMk/>
            <pc:sldMk cId="891886246" sldId="256"/>
            <ac:spMk id="2" creationId="{334F4511-1E0F-99FB-0732-3203921A4E37}"/>
          </ac:spMkLst>
        </pc:spChg>
        <pc:spChg chg="mod">
          <ac:chgData name="Nav Hira" userId="78ee2b86bcce8918" providerId="LiveId" clId="{4ACF180E-384D-43BE-BC16-CB911AB58E90}" dt="2023-07-28T09:42:44.192" v="3204" actId="20577"/>
          <ac:spMkLst>
            <pc:docMk/>
            <pc:sldMk cId="891886246" sldId="256"/>
            <ac:spMk id="3" creationId="{9D450391-692A-B03D-F31B-6C4B140D9D3C}"/>
          </ac:spMkLst>
        </pc:spChg>
      </pc:sldChg>
      <pc:sldChg chg="addSp delSp modSp mod setBg">
        <pc:chgData name="Nav Hira" userId="78ee2b86bcce8918" providerId="LiveId" clId="{4ACF180E-384D-43BE-BC16-CB911AB58E90}" dt="2023-07-28T09:53:39.793" v="3401" actId="113"/>
        <pc:sldMkLst>
          <pc:docMk/>
          <pc:sldMk cId="2175700528" sldId="258"/>
        </pc:sldMkLst>
        <pc:spChg chg="mod">
          <ac:chgData name="Nav Hira" userId="78ee2b86bcce8918" providerId="LiveId" clId="{4ACF180E-384D-43BE-BC16-CB911AB58E90}" dt="2023-07-28T09:53:18.335" v="3396" actId="14838"/>
          <ac:spMkLst>
            <pc:docMk/>
            <pc:sldMk cId="2175700528" sldId="258"/>
            <ac:spMk id="2" creationId="{FD08A61A-C8BA-5841-2973-BB0A101908D6}"/>
          </ac:spMkLst>
        </pc:spChg>
        <pc:spChg chg="add mod">
          <ac:chgData name="Nav Hira" userId="78ee2b86bcce8918" providerId="LiveId" clId="{4ACF180E-384D-43BE-BC16-CB911AB58E90}" dt="2023-07-28T09:53:33.177" v="3399" actId="113"/>
          <ac:spMkLst>
            <pc:docMk/>
            <pc:sldMk cId="2175700528" sldId="258"/>
            <ac:spMk id="5" creationId="{32BED59E-1239-A8BC-2747-8A7E0C19B20E}"/>
          </ac:spMkLst>
        </pc:spChg>
        <pc:spChg chg="del">
          <ac:chgData name="Nav Hira" userId="78ee2b86bcce8918" providerId="LiveId" clId="{4ACF180E-384D-43BE-BC16-CB911AB58E90}" dt="2023-07-27T18:02:00.818" v="125"/>
          <ac:spMkLst>
            <pc:docMk/>
            <pc:sldMk cId="2175700528" sldId="258"/>
            <ac:spMk id="7" creationId="{648D776B-4B11-CD0C-5302-A2F0AFC1372A}"/>
          </ac:spMkLst>
        </pc:spChg>
        <pc:spChg chg="add del mod">
          <ac:chgData name="Nav Hira" userId="78ee2b86bcce8918" providerId="LiveId" clId="{4ACF180E-384D-43BE-BC16-CB911AB58E90}" dt="2023-07-27T18:03:32.525" v="141"/>
          <ac:spMkLst>
            <pc:docMk/>
            <pc:sldMk cId="2175700528" sldId="258"/>
            <ac:spMk id="11" creationId="{A246A3B2-4EB2-89E5-E415-C44AAFE78D8E}"/>
          </ac:spMkLst>
        </pc:spChg>
        <pc:spChg chg="add mod">
          <ac:chgData name="Nav Hira" userId="78ee2b86bcce8918" providerId="LiveId" clId="{4ACF180E-384D-43BE-BC16-CB911AB58E90}" dt="2023-07-28T09:53:39.793" v="3401" actId="113"/>
          <ac:spMkLst>
            <pc:docMk/>
            <pc:sldMk cId="2175700528" sldId="258"/>
            <ac:spMk id="14" creationId="{12259B98-8F3C-1B1A-C2FC-AB5C14B82535}"/>
          </ac:spMkLst>
        </pc:spChg>
        <pc:spChg chg="add mod">
          <ac:chgData name="Nav Hira" userId="78ee2b86bcce8918" providerId="LiveId" clId="{4ACF180E-384D-43BE-BC16-CB911AB58E90}" dt="2023-07-28T09:53:35.874" v="3400" actId="113"/>
          <ac:spMkLst>
            <pc:docMk/>
            <pc:sldMk cId="2175700528" sldId="258"/>
            <ac:spMk id="15" creationId="{A6014B45-E360-584E-60E2-9D356446866E}"/>
          </ac:spMkLst>
        </pc:spChg>
        <pc:spChg chg="add del">
          <ac:chgData name="Nav Hira" userId="78ee2b86bcce8918" providerId="LiveId" clId="{4ACF180E-384D-43BE-BC16-CB911AB58E90}" dt="2023-07-27T18:04:03.136" v="143" actId="26606"/>
          <ac:spMkLst>
            <pc:docMk/>
            <pc:sldMk cId="2175700528" sldId="258"/>
            <ac:spMk id="16" creationId="{C1082F9A-BD5F-BC64-AD5A-5CC58CC258CB}"/>
          </ac:spMkLst>
        </pc:spChg>
        <pc:spChg chg="add del mod">
          <ac:chgData name="Nav Hira" userId="78ee2b86bcce8918" providerId="LiveId" clId="{4ACF180E-384D-43BE-BC16-CB911AB58E90}" dt="2023-07-28T07:39:46.327" v="2828" actId="478"/>
          <ac:spMkLst>
            <pc:docMk/>
            <pc:sldMk cId="2175700528" sldId="258"/>
            <ac:spMk id="17" creationId="{4DF48707-E327-14F5-E893-ADF5C90A9AAC}"/>
          </ac:spMkLst>
        </pc:spChg>
        <pc:spChg chg="add del">
          <ac:chgData name="Nav Hira" userId="78ee2b86bcce8918" providerId="LiveId" clId="{4ACF180E-384D-43BE-BC16-CB911AB58E90}" dt="2023-07-27T18:04:03.136" v="143" actId="26606"/>
          <ac:spMkLst>
            <pc:docMk/>
            <pc:sldMk cId="2175700528" sldId="258"/>
            <ac:spMk id="19" creationId="{201CC55D-ED54-4C5C-95E6-10947BD1103B}"/>
          </ac:spMkLst>
        </pc:spChg>
        <pc:spChg chg="add del">
          <ac:chgData name="Nav Hira" userId="78ee2b86bcce8918" providerId="LiveId" clId="{4ACF180E-384D-43BE-BC16-CB911AB58E90}" dt="2023-07-27T18:04:03.136" v="143" actId="26606"/>
          <ac:spMkLst>
            <pc:docMk/>
            <pc:sldMk cId="2175700528" sldId="258"/>
            <ac:spMk id="25" creationId="{3873B707-463F-40B0-8227-E8CC6C67EB25}"/>
          </ac:spMkLst>
        </pc:spChg>
        <pc:spChg chg="add del">
          <ac:chgData name="Nav Hira" userId="78ee2b86bcce8918" providerId="LiveId" clId="{4ACF180E-384D-43BE-BC16-CB911AB58E90}" dt="2023-07-27T18:04:03.136" v="143" actId="26606"/>
          <ac:spMkLst>
            <pc:docMk/>
            <pc:sldMk cId="2175700528" sldId="258"/>
            <ac:spMk id="27" creationId="{C13237C8-E62C-4F0D-A318-BD6FB6C2D138}"/>
          </ac:spMkLst>
        </pc:spChg>
        <pc:spChg chg="add del">
          <ac:chgData name="Nav Hira" userId="78ee2b86bcce8918" providerId="LiveId" clId="{4ACF180E-384D-43BE-BC16-CB911AB58E90}" dt="2023-07-27T18:04:03.136" v="143" actId="26606"/>
          <ac:spMkLst>
            <pc:docMk/>
            <pc:sldMk cId="2175700528" sldId="258"/>
            <ac:spMk id="29" creationId="{19C9EAEA-39D0-4B0E-A0EB-51E7B26740B1}"/>
          </ac:spMkLst>
        </pc:spChg>
        <pc:grpChg chg="add del">
          <ac:chgData name="Nav Hira" userId="78ee2b86bcce8918" providerId="LiveId" clId="{4ACF180E-384D-43BE-BC16-CB911AB58E90}" dt="2023-07-27T18:04:03.136" v="143" actId="26606"/>
          <ac:grpSpMkLst>
            <pc:docMk/>
            <pc:sldMk cId="2175700528" sldId="258"/>
            <ac:grpSpMk id="21" creationId="{1DE889C7-FAD6-4397-98E2-05D503484459}"/>
          </ac:grpSpMkLst>
        </pc:grpChg>
        <pc:picChg chg="add del mod">
          <ac:chgData name="Nav Hira" userId="78ee2b86bcce8918" providerId="LiveId" clId="{4ACF180E-384D-43BE-BC16-CB911AB58E90}" dt="2023-07-27T18:02:48.490" v="136" actId="21"/>
          <ac:picMkLst>
            <pc:docMk/>
            <pc:sldMk cId="2175700528" sldId="258"/>
            <ac:picMk id="4" creationId="{C1AC16F6-D987-22C3-97F9-FF194DEFFB8C}"/>
          </ac:picMkLst>
        </pc:picChg>
        <pc:picChg chg="add mod modCrop">
          <ac:chgData name="Nav Hira" userId="78ee2b86bcce8918" providerId="LiveId" clId="{4ACF180E-384D-43BE-BC16-CB911AB58E90}" dt="2023-07-28T07:40:56.127" v="2840" actId="14100"/>
          <ac:picMkLst>
            <pc:docMk/>
            <pc:sldMk cId="2175700528" sldId="258"/>
            <ac:picMk id="4" creationId="{E04681FD-4BB5-80E8-E154-7470AC6A937D}"/>
          </ac:picMkLst>
        </pc:picChg>
        <pc:picChg chg="add del mod">
          <ac:chgData name="Nav Hira" userId="78ee2b86bcce8918" providerId="LiveId" clId="{4ACF180E-384D-43BE-BC16-CB911AB58E90}" dt="2023-07-27T18:03:30.928" v="140" actId="21"/>
          <ac:picMkLst>
            <pc:docMk/>
            <pc:sldMk cId="2175700528" sldId="258"/>
            <ac:picMk id="6" creationId="{6C486DA2-04B1-6E22-B439-C47B3ACF65C7}"/>
          </ac:picMkLst>
        </pc:picChg>
        <pc:picChg chg="add del mod modCrop">
          <ac:chgData name="Nav Hira" userId="78ee2b86bcce8918" providerId="LiveId" clId="{4ACF180E-384D-43BE-BC16-CB911AB58E90}" dt="2023-07-27T18:02:36.551" v="134" actId="21"/>
          <ac:picMkLst>
            <pc:docMk/>
            <pc:sldMk cId="2175700528" sldId="258"/>
            <ac:picMk id="9" creationId="{CE52F5B5-51C1-4647-00A4-9F005E6BB14C}"/>
          </ac:picMkLst>
        </pc:picChg>
        <pc:picChg chg="add mod modCrop">
          <ac:chgData name="Nav Hira" userId="78ee2b86bcce8918" providerId="LiveId" clId="{4ACF180E-384D-43BE-BC16-CB911AB58E90}" dt="2023-07-27T18:06:40.572" v="166" actId="1440"/>
          <ac:picMkLst>
            <pc:docMk/>
            <pc:sldMk cId="2175700528" sldId="258"/>
            <ac:picMk id="12" creationId="{07C32124-8883-5A33-50CB-497B60602434}"/>
          </ac:picMkLst>
        </pc:picChg>
        <pc:picChg chg="add mod modCrop">
          <ac:chgData name="Nav Hira" userId="78ee2b86bcce8918" providerId="LiveId" clId="{4ACF180E-384D-43BE-BC16-CB911AB58E90}" dt="2023-07-28T07:41:07.434" v="2843" actId="14100"/>
          <ac:picMkLst>
            <pc:docMk/>
            <pc:sldMk cId="2175700528" sldId="258"/>
            <ac:picMk id="13" creationId="{65EF1420-5502-5493-93AF-04BE89815717}"/>
          </ac:picMkLst>
        </pc:picChg>
        <pc:picChg chg="add del mod ord">
          <ac:chgData name="Nav Hira" userId="78ee2b86bcce8918" providerId="LiveId" clId="{4ACF180E-384D-43BE-BC16-CB911AB58E90}" dt="2023-07-27T23:56:19.760" v="1186" actId="478"/>
          <ac:picMkLst>
            <pc:docMk/>
            <pc:sldMk cId="2175700528" sldId="258"/>
            <ac:picMk id="18" creationId="{A3159269-7F89-EAA0-84CD-ECF25DE51073}"/>
          </ac:picMkLst>
        </pc:picChg>
      </pc:sldChg>
      <pc:sldChg chg="addSp delSp modSp mod">
        <pc:chgData name="Nav Hira" userId="78ee2b86bcce8918" providerId="LiveId" clId="{4ACF180E-384D-43BE-BC16-CB911AB58E90}" dt="2023-07-28T09:54:13.880" v="3406" actId="14838"/>
        <pc:sldMkLst>
          <pc:docMk/>
          <pc:sldMk cId="3942529118" sldId="259"/>
        </pc:sldMkLst>
        <pc:spChg chg="mod">
          <ac:chgData name="Nav Hira" userId="78ee2b86bcce8918" providerId="LiveId" clId="{4ACF180E-384D-43BE-BC16-CB911AB58E90}" dt="2023-07-28T09:54:13.880" v="3406" actId="14838"/>
          <ac:spMkLst>
            <pc:docMk/>
            <pc:sldMk cId="3942529118" sldId="259"/>
            <ac:spMk id="2" creationId="{FD08A61A-C8BA-5841-2973-BB0A101908D6}"/>
          </ac:spMkLst>
        </pc:spChg>
        <pc:spChg chg="add del mod">
          <ac:chgData name="Nav Hira" userId="78ee2b86bcce8918" providerId="LiveId" clId="{4ACF180E-384D-43BE-BC16-CB911AB58E90}" dt="2023-07-28T09:02:45.094" v="2987" actId="478"/>
          <ac:spMkLst>
            <pc:docMk/>
            <pc:sldMk cId="3942529118" sldId="259"/>
            <ac:spMk id="5" creationId="{4BDBCA41-914B-451B-E878-4D72325EF658}"/>
          </ac:spMkLst>
        </pc:spChg>
        <pc:spChg chg="del">
          <ac:chgData name="Nav Hira" userId="78ee2b86bcce8918" providerId="LiveId" clId="{4ACF180E-384D-43BE-BC16-CB911AB58E90}" dt="2023-07-27T18:02:40.416" v="135"/>
          <ac:spMkLst>
            <pc:docMk/>
            <pc:sldMk cId="3942529118" sldId="259"/>
            <ac:spMk id="7" creationId="{648D776B-4B11-CD0C-5302-A2F0AFC1372A}"/>
          </ac:spMkLst>
        </pc:spChg>
        <pc:spChg chg="add del mod">
          <ac:chgData name="Nav Hira" userId="78ee2b86bcce8918" providerId="LiveId" clId="{4ACF180E-384D-43BE-BC16-CB911AB58E90}" dt="2023-07-28T07:48:29.380" v="2877" actId="478"/>
          <ac:spMkLst>
            <pc:docMk/>
            <pc:sldMk cId="3942529118" sldId="259"/>
            <ac:spMk id="9" creationId="{899065CD-09BC-1B53-7297-6C0799D9F446}"/>
          </ac:spMkLst>
        </pc:spChg>
        <pc:spChg chg="add mod">
          <ac:chgData name="Nav Hira" userId="78ee2b86bcce8918" providerId="LiveId" clId="{4ACF180E-384D-43BE-BC16-CB911AB58E90}" dt="2023-07-28T09:16:30.396" v="3184" actId="14100"/>
          <ac:spMkLst>
            <pc:docMk/>
            <pc:sldMk cId="3942529118" sldId="259"/>
            <ac:spMk id="18" creationId="{97679A6C-5CC6-51EB-42F7-095C2BD51336}"/>
          </ac:spMkLst>
        </pc:spChg>
        <pc:spChg chg="add del">
          <ac:chgData name="Nav Hira" userId="78ee2b86bcce8918" providerId="LiveId" clId="{4ACF180E-384D-43BE-BC16-CB911AB58E90}" dt="2023-07-28T09:13:06.235" v="3141" actId="11529"/>
          <ac:spMkLst>
            <pc:docMk/>
            <pc:sldMk cId="3942529118" sldId="259"/>
            <ac:spMk id="19" creationId="{06648447-A4F5-21F4-F616-B730B8E6673E}"/>
          </ac:spMkLst>
        </pc:spChg>
        <pc:spChg chg="add mod">
          <ac:chgData name="Nav Hira" userId="78ee2b86bcce8918" providerId="LiveId" clId="{4ACF180E-384D-43BE-BC16-CB911AB58E90}" dt="2023-07-28T09:17:02.442" v="3189" actId="1076"/>
          <ac:spMkLst>
            <pc:docMk/>
            <pc:sldMk cId="3942529118" sldId="259"/>
            <ac:spMk id="20" creationId="{DEEF5253-9B68-30C7-BC0C-2159764356F7}"/>
          </ac:spMkLst>
        </pc:spChg>
        <pc:spChg chg="add mod">
          <ac:chgData name="Nav Hira" userId="78ee2b86bcce8918" providerId="LiveId" clId="{4ACF180E-384D-43BE-BC16-CB911AB58E90}" dt="2023-07-28T09:16:59.422" v="3188" actId="14100"/>
          <ac:spMkLst>
            <pc:docMk/>
            <pc:sldMk cId="3942529118" sldId="259"/>
            <ac:spMk id="21" creationId="{A85091DE-E4B7-2E46-FAAB-6568ABB394C7}"/>
          </ac:spMkLst>
        </pc:spChg>
        <pc:picChg chg="add del mod modCrop">
          <ac:chgData name="Nav Hira" userId="78ee2b86bcce8918" providerId="LiveId" clId="{4ACF180E-384D-43BE-BC16-CB911AB58E90}" dt="2023-07-28T07:46:38.193" v="2869" actId="478"/>
          <ac:picMkLst>
            <pc:docMk/>
            <pc:sldMk cId="3942529118" sldId="259"/>
            <ac:picMk id="3" creationId="{A9AA78CF-C339-F56F-4E92-CE446C63693C}"/>
          </ac:picMkLst>
        </pc:picChg>
        <pc:picChg chg="add del mod modCrop">
          <ac:chgData name="Nav Hira" userId="78ee2b86bcce8918" providerId="LiveId" clId="{4ACF180E-384D-43BE-BC16-CB911AB58E90}" dt="2023-07-28T07:46:41.181" v="2870" actId="478"/>
          <ac:picMkLst>
            <pc:docMk/>
            <pc:sldMk cId="3942529118" sldId="259"/>
            <ac:picMk id="4" creationId="{C3BE0E33-2595-1006-5AEB-732377858F0F}"/>
          </ac:picMkLst>
        </pc:picChg>
        <pc:picChg chg="add del mod modCrop">
          <ac:chgData name="Nav Hira" userId="78ee2b86bcce8918" providerId="LiveId" clId="{4ACF180E-384D-43BE-BC16-CB911AB58E90}" dt="2023-07-28T08:58:45.177" v="2967" actId="478"/>
          <ac:picMkLst>
            <pc:docMk/>
            <pc:sldMk cId="3942529118" sldId="259"/>
            <ac:picMk id="7" creationId="{DE0766E9-8D4C-A376-9A42-DE6B6B3C9348}"/>
          </ac:picMkLst>
        </pc:picChg>
        <pc:picChg chg="add mod modCrop">
          <ac:chgData name="Nav Hira" userId="78ee2b86bcce8918" providerId="LiveId" clId="{4ACF180E-384D-43BE-BC16-CB911AB58E90}" dt="2023-07-28T09:17:14.404" v="3190" actId="14100"/>
          <ac:picMkLst>
            <pc:docMk/>
            <pc:sldMk cId="3942529118" sldId="259"/>
            <ac:picMk id="11" creationId="{CF7E200E-AC7E-3138-10DD-F9DB0D31D6A2}"/>
          </ac:picMkLst>
        </pc:picChg>
        <pc:picChg chg="add mod">
          <ac:chgData name="Nav Hira" userId="78ee2b86bcce8918" providerId="LiveId" clId="{4ACF180E-384D-43BE-BC16-CB911AB58E90}" dt="2023-07-28T09:03:43.691" v="3011" actId="1076"/>
          <ac:picMkLst>
            <pc:docMk/>
            <pc:sldMk cId="3942529118" sldId="259"/>
            <ac:picMk id="13" creationId="{6E68E2C7-5FCC-F7D5-E7F7-2ED768E7DB18}"/>
          </ac:picMkLst>
        </pc:picChg>
        <pc:cxnChg chg="add del mod">
          <ac:chgData name="Nav Hira" userId="78ee2b86bcce8918" providerId="LiveId" clId="{4ACF180E-384D-43BE-BC16-CB911AB58E90}" dt="2023-07-28T09:03:42.587" v="3008" actId="11529"/>
          <ac:cxnSpMkLst>
            <pc:docMk/>
            <pc:sldMk cId="3942529118" sldId="259"/>
            <ac:cxnSpMk id="15" creationId="{4DDC6399-E863-AAC8-181A-E1DD56837B23}"/>
          </ac:cxnSpMkLst>
        </pc:cxnChg>
      </pc:sldChg>
      <pc:sldChg chg="addSp delSp modSp add del mod ord delAnim modAnim">
        <pc:chgData name="Nav Hira" userId="78ee2b86bcce8918" providerId="LiveId" clId="{4ACF180E-384D-43BE-BC16-CB911AB58E90}" dt="2023-07-28T10:04:50.305" v="3460" actId="1076"/>
        <pc:sldMkLst>
          <pc:docMk/>
          <pc:sldMk cId="2329314474" sldId="260"/>
        </pc:sldMkLst>
        <pc:spChg chg="mod">
          <ac:chgData name="Nav Hira" userId="78ee2b86bcce8918" providerId="LiveId" clId="{4ACF180E-384D-43BE-BC16-CB911AB58E90}" dt="2023-07-28T09:52:47.294" v="3393" actId="1076"/>
          <ac:spMkLst>
            <pc:docMk/>
            <pc:sldMk cId="2329314474" sldId="260"/>
            <ac:spMk id="2" creationId="{9AEDCAE6-C52D-F7E9-EF62-243024429F9A}"/>
          </ac:spMkLst>
        </pc:spChg>
        <pc:spChg chg="add del">
          <ac:chgData name="Nav Hira" userId="78ee2b86bcce8918" providerId="LiveId" clId="{4ACF180E-384D-43BE-BC16-CB911AB58E90}" dt="2023-07-27T23:29:42.912" v="768" actId="478"/>
          <ac:spMkLst>
            <pc:docMk/>
            <pc:sldMk cId="2329314474" sldId="260"/>
            <ac:spMk id="4" creationId="{7CF367CE-D231-0C2F-0254-58FB1B624258}"/>
          </ac:spMkLst>
        </pc:spChg>
        <pc:spChg chg="add del mod">
          <ac:chgData name="Nav Hira" userId="78ee2b86bcce8918" providerId="LiveId" clId="{4ACF180E-384D-43BE-BC16-CB911AB58E90}" dt="2023-07-28T07:53:30.264" v="2883" actId="478"/>
          <ac:spMkLst>
            <pc:docMk/>
            <pc:sldMk cId="2329314474" sldId="260"/>
            <ac:spMk id="5" creationId="{A9B94C68-0968-00A5-D8B0-BBFD997EE48F}"/>
          </ac:spMkLst>
        </pc:spChg>
        <pc:spChg chg="add del mod">
          <ac:chgData name="Nav Hira" userId="78ee2b86bcce8918" providerId="LiveId" clId="{4ACF180E-384D-43BE-BC16-CB911AB58E90}" dt="2023-07-28T07:55:51.407" v="2886" actId="478"/>
          <ac:spMkLst>
            <pc:docMk/>
            <pc:sldMk cId="2329314474" sldId="260"/>
            <ac:spMk id="10" creationId="{B1210B89-9A19-5AC3-DFA8-2B4EA735F29E}"/>
          </ac:spMkLst>
        </pc:spChg>
        <pc:spChg chg="add mod">
          <ac:chgData name="Nav Hira" userId="78ee2b86bcce8918" providerId="LiveId" clId="{4ACF180E-384D-43BE-BC16-CB911AB58E90}" dt="2023-07-28T09:53:48.906" v="3402" actId="113"/>
          <ac:spMkLst>
            <pc:docMk/>
            <pc:sldMk cId="2329314474" sldId="260"/>
            <ac:spMk id="14" creationId="{7B7BFEEC-FF0D-247A-641A-66FCF94BCB95}"/>
          </ac:spMkLst>
        </pc:spChg>
        <pc:spChg chg="add mod">
          <ac:chgData name="Nav Hira" userId="78ee2b86bcce8918" providerId="LiveId" clId="{4ACF180E-384D-43BE-BC16-CB911AB58E90}" dt="2023-07-28T10:04:50.305" v="3460" actId="1076"/>
          <ac:spMkLst>
            <pc:docMk/>
            <pc:sldMk cId="2329314474" sldId="260"/>
            <ac:spMk id="15" creationId="{EF4B0BF4-3265-7D85-311D-831E66E79B7E}"/>
          </ac:spMkLst>
        </pc:spChg>
        <pc:picChg chg="add del mod">
          <ac:chgData name="Nav Hira" userId="78ee2b86bcce8918" providerId="LiveId" clId="{4ACF180E-384D-43BE-BC16-CB911AB58E90}" dt="2023-07-28T08:38:33.280" v="2936" actId="478"/>
          <ac:picMkLst>
            <pc:docMk/>
            <pc:sldMk cId="2329314474" sldId="260"/>
            <ac:picMk id="3" creationId="{35ECEB0B-5CFB-8091-A400-EB92DA89C228}"/>
          </ac:picMkLst>
        </pc:picChg>
        <pc:picChg chg="del">
          <ac:chgData name="Nav Hira" userId="78ee2b86bcce8918" providerId="LiveId" clId="{4ACF180E-384D-43BE-BC16-CB911AB58E90}" dt="2023-07-28T07:52:53.676" v="2882" actId="478"/>
          <ac:picMkLst>
            <pc:docMk/>
            <pc:sldMk cId="2329314474" sldId="260"/>
            <ac:picMk id="6" creationId="{1148983C-84C2-E4E7-C92B-DCA5EC8FD5D6}"/>
          </ac:picMkLst>
        </pc:picChg>
        <pc:picChg chg="add del mod">
          <ac:chgData name="Nav Hira" userId="78ee2b86bcce8918" providerId="LiveId" clId="{4ACF180E-384D-43BE-BC16-CB911AB58E90}" dt="2023-07-28T08:40:07.852" v="2946" actId="478"/>
          <ac:picMkLst>
            <pc:docMk/>
            <pc:sldMk cId="2329314474" sldId="260"/>
            <ac:picMk id="7" creationId="{ECBA71B7-EFBA-2845-A63B-74A4370AFE45}"/>
          </ac:picMkLst>
        </pc:picChg>
        <pc:picChg chg="del">
          <ac:chgData name="Nav Hira" userId="78ee2b86bcce8918" providerId="LiveId" clId="{4ACF180E-384D-43BE-BC16-CB911AB58E90}" dt="2023-07-28T07:55:46.887" v="2885" actId="478"/>
          <ac:picMkLst>
            <pc:docMk/>
            <pc:sldMk cId="2329314474" sldId="260"/>
            <ac:picMk id="8" creationId="{40499109-A590-CA54-D634-5339889BB272}"/>
          </ac:picMkLst>
        </pc:picChg>
        <pc:picChg chg="add mod">
          <ac:chgData name="Nav Hira" userId="78ee2b86bcce8918" providerId="LiveId" clId="{4ACF180E-384D-43BE-BC16-CB911AB58E90}" dt="2023-07-28T09:50:52.714" v="3337" actId="1076"/>
          <ac:picMkLst>
            <pc:docMk/>
            <pc:sldMk cId="2329314474" sldId="260"/>
            <ac:picMk id="11" creationId="{8DEB4A33-9D38-4461-4EF8-900BA4811BFA}"/>
          </ac:picMkLst>
        </pc:picChg>
        <pc:picChg chg="add del mod">
          <ac:chgData name="Nav Hira" userId="78ee2b86bcce8918" providerId="LiveId" clId="{4ACF180E-384D-43BE-BC16-CB911AB58E90}" dt="2023-07-28T08:40:37.525" v="2950" actId="478"/>
          <ac:picMkLst>
            <pc:docMk/>
            <pc:sldMk cId="2329314474" sldId="260"/>
            <ac:picMk id="12" creationId="{CA31F539-AE10-9D4A-30BA-69A8271CE8AA}"/>
          </ac:picMkLst>
        </pc:picChg>
        <pc:picChg chg="add mod">
          <ac:chgData name="Nav Hira" userId="78ee2b86bcce8918" providerId="LiveId" clId="{4ACF180E-384D-43BE-BC16-CB911AB58E90}" dt="2023-07-28T10:03:45.394" v="3442" actId="1076"/>
          <ac:picMkLst>
            <pc:docMk/>
            <pc:sldMk cId="2329314474" sldId="260"/>
            <ac:picMk id="13" creationId="{72E2848B-5BFE-800D-60C0-9DDC90FB6039}"/>
          </ac:picMkLst>
        </pc:picChg>
        <pc:cxnChg chg="add del mod">
          <ac:chgData name="Nav Hira" userId="78ee2b86bcce8918" providerId="LiveId" clId="{4ACF180E-384D-43BE-BC16-CB911AB58E90}" dt="2023-07-28T10:03:52.131" v="3444" actId="478"/>
          <ac:cxnSpMkLst>
            <pc:docMk/>
            <pc:sldMk cId="2329314474" sldId="260"/>
            <ac:cxnSpMk id="17" creationId="{305F614B-A47D-5B3C-DCC9-2B2A0F67CE10}"/>
          </ac:cxnSpMkLst>
        </pc:cxnChg>
        <pc:cxnChg chg="add mod">
          <ac:chgData name="Nav Hira" userId="78ee2b86bcce8918" providerId="LiveId" clId="{4ACF180E-384D-43BE-BC16-CB911AB58E90}" dt="2023-07-28T10:04:36.951" v="3459" actId="14100"/>
          <ac:cxnSpMkLst>
            <pc:docMk/>
            <pc:sldMk cId="2329314474" sldId="260"/>
            <ac:cxnSpMk id="20" creationId="{3EE9AD61-3227-A8E0-C80F-52E8868603D4}"/>
          </ac:cxnSpMkLst>
        </pc:cxnChg>
      </pc:sldChg>
      <pc:sldChg chg="addSp delSp modSp new del mod ord setBg">
        <pc:chgData name="Nav Hira" userId="78ee2b86bcce8918" providerId="LiveId" clId="{4ACF180E-384D-43BE-BC16-CB911AB58E90}" dt="2023-07-28T09:41:17.999" v="3194" actId="47"/>
        <pc:sldMkLst>
          <pc:docMk/>
          <pc:sldMk cId="2411922636" sldId="261"/>
        </pc:sldMkLst>
        <pc:spChg chg="mod">
          <ac:chgData name="Nav Hira" userId="78ee2b86bcce8918" providerId="LiveId" clId="{4ACF180E-384D-43BE-BC16-CB911AB58E90}" dt="2023-07-28T07:36:15.570" v="2734" actId="26606"/>
          <ac:spMkLst>
            <pc:docMk/>
            <pc:sldMk cId="2411922636" sldId="261"/>
            <ac:spMk id="2" creationId="{69D465D7-2000-0C7A-8D72-B73CEDA59264}"/>
          </ac:spMkLst>
        </pc:spChg>
        <pc:spChg chg="mod">
          <ac:chgData name="Nav Hira" userId="78ee2b86bcce8918" providerId="LiveId" clId="{4ACF180E-384D-43BE-BC16-CB911AB58E90}" dt="2023-07-28T07:43:23.449" v="2863" actId="20577"/>
          <ac:spMkLst>
            <pc:docMk/>
            <pc:sldMk cId="2411922636" sldId="261"/>
            <ac:spMk id="3" creationId="{99249C91-59E3-1E5B-D8AE-62D3FCD0F58D}"/>
          </ac:spMkLst>
        </pc:spChg>
        <pc:graphicFrameChg chg="add del mod modGraphic">
          <ac:chgData name="Nav Hira" userId="78ee2b86bcce8918" providerId="LiveId" clId="{4ACF180E-384D-43BE-BC16-CB911AB58E90}" dt="2023-07-28T07:16:09.596" v="2487" actId="21"/>
          <ac:graphicFrameMkLst>
            <pc:docMk/>
            <pc:sldMk cId="2411922636" sldId="261"/>
            <ac:graphicFrameMk id="4" creationId="{DEA1FF2A-2E98-5956-EDD0-83C4794633B5}"/>
          </ac:graphicFrameMkLst>
        </pc:graphicFrameChg>
        <pc:graphicFrameChg chg="add del mod">
          <ac:chgData name="Nav Hira" userId="78ee2b86bcce8918" providerId="LiveId" clId="{4ACF180E-384D-43BE-BC16-CB911AB58E90}" dt="2023-07-28T06:47:47.914" v="2354" actId="478"/>
          <ac:graphicFrameMkLst>
            <pc:docMk/>
            <pc:sldMk cId="2411922636" sldId="261"/>
            <ac:graphicFrameMk id="5" creationId="{E0488F83-CF4D-06E5-C5C7-1E31CACAD149}"/>
          </ac:graphicFrameMkLst>
        </pc:graphicFrameChg>
        <pc:picChg chg="add del mod">
          <ac:chgData name="Nav Hira" userId="78ee2b86bcce8918" providerId="LiveId" clId="{4ACF180E-384D-43BE-BC16-CB911AB58E90}" dt="2023-07-28T07:36:15.570" v="2734" actId="26606"/>
          <ac:picMkLst>
            <pc:docMk/>
            <pc:sldMk cId="2411922636" sldId="261"/>
            <ac:picMk id="6" creationId="{9B7BD89E-66C6-B69F-69DD-5C4E5BEBC881}"/>
          </ac:picMkLst>
        </pc:picChg>
        <pc:cxnChg chg="add del">
          <ac:chgData name="Nav Hira" userId="78ee2b86bcce8918" providerId="LiveId" clId="{4ACF180E-384D-43BE-BC16-CB911AB58E90}" dt="2023-07-28T07:36:15.570" v="2734" actId="26606"/>
          <ac:cxnSpMkLst>
            <pc:docMk/>
            <pc:sldMk cId="2411922636" sldId="261"/>
            <ac:cxnSpMk id="9" creationId="{1503BFE4-729B-D9D0-C17B-501E6AF1127A}"/>
          </ac:cxnSpMkLst>
        </pc:cxnChg>
      </pc:sldChg>
      <pc:sldChg chg="new del">
        <pc:chgData name="Nav Hira" userId="78ee2b86bcce8918" providerId="LiveId" clId="{4ACF180E-384D-43BE-BC16-CB911AB58E90}" dt="2023-07-27T18:04:41.311" v="145" actId="47"/>
        <pc:sldMkLst>
          <pc:docMk/>
          <pc:sldMk cId="2973736176" sldId="261"/>
        </pc:sldMkLst>
      </pc:sldChg>
      <pc:sldChg chg="addSp delSp modSp new add del mod setBg">
        <pc:chgData name="Nav Hira" userId="78ee2b86bcce8918" providerId="LiveId" clId="{4ACF180E-384D-43BE-BC16-CB911AB58E90}" dt="2023-07-28T09:50:31.859" v="3336" actId="1035"/>
        <pc:sldMkLst>
          <pc:docMk/>
          <pc:sldMk cId="4078409266" sldId="262"/>
        </pc:sldMkLst>
        <pc:spChg chg="del mod">
          <ac:chgData name="Nav Hira" userId="78ee2b86bcce8918" providerId="LiveId" clId="{4ACF180E-384D-43BE-BC16-CB911AB58E90}" dt="2023-07-28T09:47:33.023" v="3309" actId="478"/>
          <ac:spMkLst>
            <pc:docMk/>
            <pc:sldMk cId="4078409266" sldId="262"/>
            <ac:spMk id="2" creationId="{C778CD8C-EEA0-9F07-8A93-D2FB3D89CC9D}"/>
          </ac:spMkLst>
        </pc:spChg>
        <pc:spChg chg="del">
          <ac:chgData name="Nav Hira" userId="78ee2b86bcce8918" providerId="LiveId" clId="{4ACF180E-384D-43BE-BC16-CB911AB58E90}" dt="2023-07-28T07:16:26.785" v="2488"/>
          <ac:spMkLst>
            <pc:docMk/>
            <pc:sldMk cId="4078409266" sldId="262"/>
            <ac:spMk id="3" creationId="{5493E704-2409-B9F7-10FE-8856AC71754F}"/>
          </ac:spMkLst>
        </pc:spChg>
        <pc:spChg chg="del">
          <ac:chgData name="Nav Hira" userId="78ee2b86bcce8918" providerId="LiveId" clId="{4ACF180E-384D-43BE-BC16-CB911AB58E90}" dt="2023-07-28T07:15:34.893" v="2485" actId="478"/>
          <ac:spMkLst>
            <pc:docMk/>
            <pc:sldMk cId="4078409266" sldId="262"/>
            <ac:spMk id="4" creationId="{28749B5D-229D-6E89-DE33-B7EB68CFF5CC}"/>
          </ac:spMkLst>
        </pc:spChg>
        <pc:spChg chg="add del mod">
          <ac:chgData name="Nav Hira" userId="78ee2b86bcce8918" providerId="LiveId" clId="{4ACF180E-384D-43BE-BC16-CB911AB58E90}" dt="2023-07-28T09:44:03.967" v="3247" actId="478"/>
          <ac:spMkLst>
            <pc:docMk/>
            <pc:sldMk cId="4078409266" sldId="262"/>
            <ac:spMk id="8" creationId="{944B3E30-424B-A927-9BCE-B75FEE206783}"/>
          </ac:spMkLst>
        </pc:spChg>
        <pc:spChg chg="add del mod">
          <ac:chgData name="Nav Hira" userId="78ee2b86bcce8918" providerId="LiveId" clId="{4ACF180E-384D-43BE-BC16-CB911AB58E90}" dt="2023-07-28T09:46:04.691" v="3306" actId="478"/>
          <ac:spMkLst>
            <pc:docMk/>
            <pc:sldMk cId="4078409266" sldId="262"/>
            <ac:spMk id="9" creationId="{76F341B8-7D44-F6DD-3C20-B07F3ECB3CC4}"/>
          </ac:spMkLst>
        </pc:spChg>
        <pc:spChg chg="add del">
          <ac:chgData name="Nav Hira" userId="78ee2b86bcce8918" providerId="LiveId" clId="{4ACF180E-384D-43BE-BC16-CB911AB58E90}" dt="2023-07-28T07:59:20.646" v="2894" actId="26606"/>
          <ac:spMkLst>
            <pc:docMk/>
            <pc:sldMk cId="4078409266" sldId="262"/>
            <ac:spMk id="10" creationId="{45D37F4E-DDB4-456B-97E0-9937730A039F}"/>
          </ac:spMkLst>
        </pc:spChg>
        <pc:spChg chg="add del mod">
          <ac:chgData name="Nav Hira" userId="78ee2b86bcce8918" providerId="LiveId" clId="{4ACF180E-384D-43BE-BC16-CB911AB58E90}" dt="2023-07-28T09:44:26.978" v="3260"/>
          <ac:spMkLst>
            <pc:docMk/>
            <pc:sldMk cId="4078409266" sldId="262"/>
            <ac:spMk id="11" creationId="{F40657D2-D73F-049B-43BC-0E0FE7BD1BB0}"/>
          </ac:spMkLst>
        </pc:spChg>
        <pc:spChg chg="add del">
          <ac:chgData name="Nav Hira" userId="78ee2b86bcce8918" providerId="LiveId" clId="{4ACF180E-384D-43BE-BC16-CB911AB58E90}" dt="2023-07-28T07:59:20.646" v="2894" actId="26606"/>
          <ac:spMkLst>
            <pc:docMk/>
            <pc:sldMk cId="4078409266" sldId="262"/>
            <ac:spMk id="12" creationId="{B2DD41CD-8F47-4F56-AD12-4E2FF7696987}"/>
          </ac:spMkLst>
        </pc:spChg>
        <pc:spChg chg="add del">
          <ac:chgData name="Nav Hira" userId="78ee2b86bcce8918" providerId="LiveId" clId="{4ACF180E-384D-43BE-BC16-CB911AB58E90}" dt="2023-07-28T07:59:33.364" v="2896" actId="26606"/>
          <ac:spMkLst>
            <pc:docMk/>
            <pc:sldMk cId="4078409266" sldId="262"/>
            <ac:spMk id="14" creationId="{98F2E216-6526-433B-8072-DEE222DC93A8}"/>
          </ac:spMkLst>
        </pc:spChg>
        <pc:spChg chg="add del">
          <ac:chgData name="Nav Hira" userId="78ee2b86bcce8918" providerId="LiveId" clId="{4ACF180E-384D-43BE-BC16-CB911AB58E90}" dt="2023-07-28T07:59:33.364" v="2896" actId="26606"/>
          <ac:spMkLst>
            <pc:docMk/>
            <pc:sldMk cId="4078409266" sldId="262"/>
            <ac:spMk id="15" creationId="{5A0118C5-4F8D-4CF4-BADD-53FEACC6C42A}"/>
          </ac:spMkLst>
        </pc:spChg>
        <pc:spChg chg="add del">
          <ac:chgData name="Nav Hira" userId="78ee2b86bcce8918" providerId="LiveId" clId="{4ACF180E-384D-43BE-BC16-CB911AB58E90}" dt="2023-07-28T07:59:33.364" v="2896" actId="26606"/>
          <ac:spMkLst>
            <pc:docMk/>
            <pc:sldMk cId="4078409266" sldId="262"/>
            <ac:spMk id="16" creationId="{FFFEB18F-F81F-4CED-BE64-EB888A77C3B8}"/>
          </ac:spMkLst>
        </pc:spChg>
        <pc:spChg chg="add del">
          <ac:chgData name="Nav Hira" userId="78ee2b86bcce8918" providerId="LiveId" clId="{4ACF180E-384D-43BE-BC16-CB911AB58E90}" dt="2023-07-28T07:59:33.364" v="2896" actId="26606"/>
          <ac:spMkLst>
            <pc:docMk/>
            <pc:sldMk cId="4078409266" sldId="262"/>
            <ac:spMk id="17" creationId="{8EEB3127-4A39-4F76-935D-6AC8D51AC0CE}"/>
          </ac:spMkLst>
        </pc:spChg>
        <pc:spChg chg="add del">
          <ac:chgData name="Nav Hira" userId="78ee2b86bcce8918" providerId="LiveId" clId="{4ACF180E-384D-43BE-BC16-CB911AB58E90}" dt="2023-07-28T07:59:35.461" v="2898" actId="26606"/>
          <ac:spMkLst>
            <pc:docMk/>
            <pc:sldMk cId="4078409266" sldId="262"/>
            <ac:spMk id="193" creationId="{D009D6D5-DAC2-4A8B-A17A-E206B9012D09}"/>
          </ac:spMkLst>
        </pc:spChg>
        <pc:spChg chg="add del">
          <ac:chgData name="Nav Hira" userId="78ee2b86bcce8918" providerId="LiveId" clId="{4ACF180E-384D-43BE-BC16-CB911AB58E90}" dt="2023-07-28T08:00:48.863" v="2904" actId="26606"/>
          <ac:spMkLst>
            <pc:docMk/>
            <pc:sldMk cId="4078409266" sldId="262"/>
            <ac:spMk id="195" creationId="{257363FD-7E77-4145-9483-331A807ADF0E}"/>
          </ac:spMkLst>
        </pc:spChg>
        <pc:spChg chg="add del">
          <ac:chgData name="Nav Hira" userId="78ee2b86bcce8918" providerId="LiveId" clId="{4ACF180E-384D-43BE-BC16-CB911AB58E90}" dt="2023-07-28T09:48:33.174" v="3320" actId="26606"/>
          <ac:spMkLst>
            <pc:docMk/>
            <pc:sldMk cId="4078409266" sldId="262"/>
            <ac:spMk id="1031" creationId="{3B432D73-5C38-474F-AF96-A3228731BF36}"/>
          </ac:spMkLst>
        </pc:spChg>
        <pc:grpChg chg="add del">
          <ac:chgData name="Nav Hira" userId="78ee2b86bcce8918" providerId="LiveId" clId="{4ACF180E-384D-43BE-BC16-CB911AB58E90}" dt="2023-07-28T07:59:33.364" v="2896" actId="26606"/>
          <ac:grpSpMkLst>
            <pc:docMk/>
            <pc:sldMk cId="4078409266" sldId="262"/>
            <ac:grpSpMk id="18" creationId="{00E015F5-1A99-4E40-BC3D-7707802996B5}"/>
          </ac:grpSpMkLst>
        </pc:grpChg>
        <pc:grpChg chg="add del">
          <ac:chgData name="Nav Hira" userId="78ee2b86bcce8918" providerId="LiveId" clId="{4ACF180E-384D-43BE-BC16-CB911AB58E90}" dt="2023-07-28T07:59:33.364" v="2896" actId="26606"/>
          <ac:grpSpMkLst>
            <pc:docMk/>
            <pc:sldMk cId="4078409266" sldId="262"/>
            <ac:grpSpMk id="22" creationId="{0AD1D347-1879-4D73-8825-EB52119D1B47}"/>
          </ac:grpSpMkLst>
        </pc:grpChg>
        <pc:graphicFrameChg chg="add del mod modGraphic">
          <ac:chgData name="Nav Hira" userId="78ee2b86bcce8918" providerId="LiveId" clId="{4ACF180E-384D-43BE-BC16-CB911AB58E90}" dt="2023-07-28T09:43:59.799" v="3246" actId="478"/>
          <ac:graphicFrameMkLst>
            <pc:docMk/>
            <pc:sldMk cId="4078409266" sldId="262"/>
            <ac:graphicFrameMk id="5" creationId="{237255C2-5231-3FF5-30C1-EB6DC6473FA7}"/>
          </ac:graphicFrameMkLst>
        </pc:graphicFrameChg>
        <pc:graphicFrameChg chg="add del mod">
          <ac:chgData name="Nav Hira" userId="78ee2b86bcce8918" providerId="LiveId" clId="{4ACF180E-384D-43BE-BC16-CB911AB58E90}" dt="2023-07-28T07:16:39.230" v="2496"/>
          <ac:graphicFrameMkLst>
            <pc:docMk/>
            <pc:sldMk cId="4078409266" sldId="262"/>
            <ac:graphicFrameMk id="6" creationId="{F37D1623-2EDF-1CC0-A7C7-11AB555A68E5}"/>
          </ac:graphicFrameMkLst>
        </pc:graphicFrameChg>
        <pc:picChg chg="add del mod">
          <ac:chgData name="Nav Hira" userId="78ee2b86bcce8918" providerId="LiveId" clId="{4ACF180E-384D-43BE-BC16-CB911AB58E90}" dt="2023-07-28T09:48:36.096" v="3322" actId="478"/>
          <ac:picMkLst>
            <pc:docMk/>
            <pc:sldMk cId="4078409266" sldId="262"/>
            <ac:picMk id="1026" creationId="{7056150E-49C0-2001-11CC-0C3E1FC302D6}"/>
          </ac:picMkLst>
        </pc:picChg>
        <pc:picChg chg="add mod">
          <ac:chgData name="Nav Hira" userId="78ee2b86bcce8918" providerId="LiveId" clId="{4ACF180E-384D-43BE-BC16-CB911AB58E90}" dt="2023-07-28T09:50:31.859" v="3336" actId="1035"/>
          <ac:picMkLst>
            <pc:docMk/>
            <pc:sldMk cId="4078409266" sldId="262"/>
            <ac:picMk id="1028" creationId="{601B37C1-AB5B-D099-C438-F16D7C35A3EA}"/>
          </ac:picMkLst>
        </pc:picChg>
      </pc:sldChg>
      <pc:sldChg chg="modSp add del mod">
        <pc:chgData name="Nav Hira" userId="78ee2b86bcce8918" providerId="LiveId" clId="{4ACF180E-384D-43BE-BC16-CB911AB58E90}" dt="2023-07-28T09:56:56.452" v="3440" actId="20577"/>
        <pc:sldMkLst>
          <pc:docMk/>
          <pc:sldMk cId="338201652" sldId="263"/>
        </pc:sldMkLst>
        <pc:spChg chg="mod">
          <ac:chgData name="Nav Hira" userId="78ee2b86bcce8918" providerId="LiveId" clId="{4ACF180E-384D-43BE-BC16-CB911AB58E90}" dt="2023-07-28T09:52:08.885" v="3385" actId="14838"/>
          <ac:spMkLst>
            <pc:docMk/>
            <pc:sldMk cId="338201652" sldId="263"/>
            <ac:spMk id="2" creationId="{69D465D7-2000-0C7A-8D72-B73CEDA59264}"/>
          </ac:spMkLst>
        </pc:spChg>
        <pc:spChg chg="mod">
          <ac:chgData name="Nav Hira" userId="78ee2b86bcce8918" providerId="LiveId" clId="{4ACF180E-384D-43BE-BC16-CB911AB58E90}" dt="2023-07-28T09:56:56.452" v="3440" actId="20577"/>
          <ac:spMkLst>
            <pc:docMk/>
            <pc:sldMk cId="338201652" sldId="263"/>
            <ac:spMk id="7" creationId="{CB208D8E-58C0-D7E7-5ABA-B22333320AD9}"/>
          </ac:spMkLst>
        </pc:spChg>
      </pc:sldChg>
      <pc:sldChg chg="delSp add del setBg delDesignElem">
        <pc:chgData name="Nav Hira" userId="78ee2b86bcce8918" providerId="LiveId" clId="{4ACF180E-384D-43BE-BC16-CB911AB58E90}" dt="2023-07-28T09:42:49.075" v="3205" actId="47"/>
        <pc:sldMkLst>
          <pc:docMk/>
          <pc:sldMk cId="32142447" sldId="264"/>
        </pc:sldMkLst>
        <pc:spChg chg="del">
          <ac:chgData name="Nav Hira" userId="78ee2b86bcce8918" providerId="LiveId" clId="{4ACF180E-384D-43BE-BC16-CB911AB58E90}" dt="2023-07-28T09:41:43.785" v="3199"/>
          <ac:spMkLst>
            <pc:docMk/>
            <pc:sldMk cId="32142447" sldId="264"/>
            <ac:spMk id="11" creationId="{AB58EF07-17C2-48CF-ABB0-EEF1F17CB8F0}"/>
          </ac:spMkLst>
        </pc:spChg>
        <pc:spChg chg="del">
          <ac:chgData name="Nav Hira" userId="78ee2b86bcce8918" providerId="LiveId" clId="{4ACF180E-384D-43BE-BC16-CB911AB58E90}" dt="2023-07-28T09:41:43.785" v="3199"/>
          <ac:spMkLst>
            <pc:docMk/>
            <pc:sldMk cId="32142447" sldId="264"/>
            <ac:spMk id="12" creationId="{0671A8AE-40A1-4631-A6B8-581AFF065482}"/>
          </ac:spMkLst>
        </pc:spChg>
        <pc:spChg chg="del">
          <ac:chgData name="Nav Hira" userId="78ee2b86bcce8918" providerId="LiveId" clId="{4ACF180E-384D-43BE-BC16-CB911AB58E90}" dt="2023-07-28T09:41:43.785" v="3199"/>
          <ac:spMkLst>
            <pc:docMk/>
            <pc:sldMk cId="32142447" sldId="264"/>
            <ac:spMk id="13" creationId="{AF2F604E-43BE-4DC3-B983-E071523364F8}"/>
          </ac:spMkLst>
        </pc:spChg>
        <pc:spChg chg="del">
          <ac:chgData name="Nav Hira" userId="78ee2b86bcce8918" providerId="LiveId" clId="{4ACF180E-384D-43BE-BC16-CB911AB58E90}" dt="2023-07-28T09:41:43.785" v="3199"/>
          <ac:spMkLst>
            <pc:docMk/>
            <pc:sldMk cId="32142447" sldId="264"/>
            <ac:spMk id="15" creationId="{08C9B587-E65E-4B52-B37C-ABEBB6E87928}"/>
          </ac:spMkLst>
        </pc:spChg>
      </pc:sldChg>
      <pc:sldChg chg="addSp delSp add del setBg delDesignElem">
        <pc:chgData name="Nav Hira" userId="78ee2b86bcce8918" providerId="LiveId" clId="{4ACF180E-384D-43BE-BC16-CB911AB58E90}" dt="2023-07-28T09:41:38.018" v="3197"/>
        <pc:sldMkLst>
          <pc:docMk/>
          <pc:sldMk cId="2149832610" sldId="264"/>
        </pc:sldMkLst>
        <pc:spChg chg="add del">
          <ac:chgData name="Nav Hira" userId="78ee2b86bcce8918" providerId="LiveId" clId="{4ACF180E-384D-43BE-BC16-CB911AB58E90}" dt="2023-07-28T09:41:38.018" v="3197"/>
          <ac:spMkLst>
            <pc:docMk/>
            <pc:sldMk cId="2149832610" sldId="264"/>
            <ac:spMk id="11" creationId="{AB58EF07-17C2-48CF-ABB0-EEF1F17CB8F0}"/>
          </ac:spMkLst>
        </pc:spChg>
        <pc:spChg chg="add del">
          <ac:chgData name="Nav Hira" userId="78ee2b86bcce8918" providerId="LiveId" clId="{4ACF180E-384D-43BE-BC16-CB911AB58E90}" dt="2023-07-28T09:41:38.018" v="3197"/>
          <ac:spMkLst>
            <pc:docMk/>
            <pc:sldMk cId="2149832610" sldId="264"/>
            <ac:spMk id="12" creationId="{0671A8AE-40A1-4631-A6B8-581AFF065482}"/>
          </ac:spMkLst>
        </pc:spChg>
        <pc:spChg chg="add del">
          <ac:chgData name="Nav Hira" userId="78ee2b86bcce8918" providerId="LiveId" clId="{4ACF180E-384D-43BE-BC16-CB911AB58E90}" dt="2023-07-28T09:41:38.018" v="3197"/>
          <ac:spMkLst>
            <pc:docMk/>
            <pc:sldMk cId="2149832610" sldId="264"/>
            <ac:spMk id="13" creationId="{AF2F604E-43BE-4DC3-B983-E071523364F8}"/>
          </ac:spMkLst>
        </pc:spChg>
        <pc:spChg chg="add del">
          <ac:chgData name="Nav Hira" userId="78ee2b86bcce8918" providerId="LiveId" clId="{4ACF180E-384D-43BE-BC16-CB911AB58E90}" dt="2023-07-28T09:41:38.018" v="3197"/>
          <ac:spMkLst>
            <pc:docMk/>
            <pc:sldMk cId="2149832610" sldId="264"/>
            <ac:spMk id="15" creationId="{08C9B587-E65E-4B52-B37C-ABEBB6E8792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A82115-FA17-FF41-98A1-294D116DB1C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35698F5-B94E-2146-8BBB-72D9443ABD0D}">
      <dgm:prSet phldrT="[Text]"/>
      <dgm:spPr/>
      <dgm:t>
        <a:bodyPr/>
        <a:lstStyle/>
        <a:p>
          <a:r>
            <a:rPr lang="en-GB" dirty="0"/>
            <a:t>Generative AI Feedback tool</a:t>
          </a:r>
        </a:p>
      </dgm:t>
    </dgm:pt>
    <dgm:pt modelId="{1AB37FAC-0916-5546-8776-2C25F2730EF1}" type="parTrans" cxnId="{848FA2CD-B10C-1C44-8309-E00038721720}">
      <dgm:prSet/>
      <dgm:spPr/>
      <dgm:t>
        <a:bodyPr/>
        <a:lstStyle/>
        <a:p>
          <a:endParaRPr lang="en-GB"/>
        </a:p>
      </dgm:t>
    </dgm:pt>
    <dgm:pt modelId="{B182D869-0BA6-C749-90C3-1350969D790B}" type="sibTrans" cxnId="{848FA2CD-B10C-1C44-8309-E00038721720}">
      <dgm:prSet/>
      <dgm:spPr/>
      <dgm:t>
        <a:bodyPr/>
        <a:lstStyle/>
        <a:p>
          <a:endParaRPr lang="en-GB"/>
        </a:p>
      </dgm:t>
    </dgm:pt>
    <dgm:pt modelId="{7E56F65F-1A0F-6C4E-B604-D439274A60D9}">
      <dgm:prSet phldrT="[Text]"/>
      <dgm:spPr/>
      <dgm:t>
        <a:bodyPr/>
        <a:lstStyle/>
        <a:p>
          <a:r>
            <a:rPr lang="en-GB" dirty="0"/>
            <a:t>Classification done automatically</a:t>
          </a:r>
        </a:p>
      </dgm:t>
    </dgm:pt>
    <dgm:pt modelId="{5FBB325E-E19B-AA42-9F6E-8B80B0645BE2}" type="parTrans" cxnId="{CD95B4D6-CA64-3A4C-8DA5-BDA71D57C33E}">
      <dgm:prSet/>
      <dgm:spPr/>
      <dgm:t>
        <a:bodyPr/>
        <a:lstStyle/>
        <a:p>
          <a:endParaRPr lang="en-GB"/>
        </a:p>
      </dgm:t>
    </dgm:pt>
    <dgm:pt modelId="{D3B41534-2856-5740-81F1-7F22254E988D}" type="sibTrans" cxnId="{CD95B4D6-CA64-3A4C-8DA5-BDA71D57C33E}">
      <dgm:prSet/>
      <dgm:spPr/>
      <dgm:t>
        <a:bodyPr/>
        <a:lstStyle/>
        <a:p>
          <a:endParaRPr lang="en-GB"/>
        </a:p>
      </dgm:t>
    </dgm:pt>
    <dgm:pt modelId="{66D549D6-E048-D441-AA36-EEF76B362FBF}">
      <dgm:prSet phldrT="[Text]"/>
      <dgm:spPr/>
      <dgm:t>
        <a:bodyPr/>
        <a:lstStyle/>
        <a:p>
          <a:r>
            <a:rPr lang="en-GB" dirty="0"/>
            <a:t>Users receive instant response to feedback</a:t>
          </a:r>
        </a:p>
      </dgm:t>
    </dgm:pt>
    <dgm:pt modelId="{F5B05AFB-DF31-BF4C-92B8-71FDC040F143}" type="parTrans" cxnId="{4E25730D-DD07-564B-8612-4F52A80F0C66}">
      <dgm:prSet/>
      <dgm:spPr/>
      <dgm:t>
        <a:bodyPr/>
        <a:lstStyle/>
        <a:p>
          <a:endParaRPr lang="en-GB"/>
        </a:p>
      </dgm:t>
    </dgm:pt>
    <dgm:pt modelId="{DCEB983B-8857-7C45-8B48-8DFFB4758079}" type="sibTrans" cxnId="{4E25730D-DD07-564B-8612-4F52A80F0C66}">
      <dgm:prSet/>
      <dgm:spPr/>
      <dgm:t>
        <a:bodyPr/>
        <a:lstStyle/>
        <a:p>
          <a:endParaRPr lang="en-GB"/>
        </a:p>
      </dgm:t>
    </dgm:pt>
    <dgm:pt modelId="{C04DA299-F5B1-A74F-8EE0-705D4D911491}">
      <dgm:prSet phldrT="[Text]"/>
      <dgm:spPr/>
      <dgm:t>
        <a:bodyPr/>
        <a:lstStyle/>
        <a:p>
          <a:r>
            <a:rPr lang="en-GB" dirty="0"/>
            <a:t>HMRC Feedback Dashboard</a:t>
          </a:r>
        </a:p>
      </dgm:t>
    </dgm:pt>
    <dgm:pt modelId="{66F0D9ED-93A6-5741-ACC2-8C3F2209017D}" type="parTrans" cxnId="{73A4E734-E0D4-694A-8F63-A28B005C9895}">
      <dgm:prSet/>
      <dgm:spPr/>
      <dgm:t>
        <a:bodyPr/>
        <a:lstStyle/>
        <a:p>
          <a:endParaRPr lang="en-GB"/>
        </a:p>
      </dgm:t>
    </dgm:pt>
    <dgm:pt modelId="{B1D64E85-1066-6048-B2CB-56186F51AEB9}" type="sibTrans" cxnId="{73A4E734-E0D4-694A-8F63-A28B005C9895}">
      <dgm:prSet/>
      <dgm:spPr/>
      <dgm:t>
        <a:bodyPr/>
        <a:lstStyle/>
        <a:p>
          <a:endParaRPr lang="en-GB"/>
        </a:p>
      </dgm:t>
    </dgm:pt>
    <dgm:pt modelId="{501B6CEF-E221-2F48-A891-82C2B9C415E4}">
      <dgm:prSet phldrT="[Text]"/>
      <dgm:spPr/>
      <dgm:t>
        <a:bodyPr/>
        <a:lstStyle/>
        <a:p>
          <a:r>
            <a:rPr lang="en-GB" dirty="0"/>
            <a:t>Feedback themes identified in real time</a:t>
          </a:r>
        </a:p>
      </dgm:t>
    </dgm:pt>
    <dgm:pt modelId="{59C286D4-E3D5-7149-A625-B73257387954}" type="parTrans" cxnId="{8360B3AA-F165-A74C-BE6E-EF5B82C8152F}">
      <dgm:prSet/>
      <dgm:spPr/>
      <dgm:t>
        <a:bodyPr/>
        <a:lstStyle/>
        <a:p>
          <a:endParaRPr lang="en-GB"/>
        </a:p>
      </dgm:t>
    </dgm:pt>
    <dgm:pt modelId="{3C5133B8-146C-744E-BFFF-5FB79764B323}" type="sibTrans" cxnId="{8360B3AA-F165-A74C-BE6E-EF5B82C8152F}">
      <dgm:prSet/>
      <dgm:spPr/>
      <dgm:t>
        <a:bodyPr/>
        <a:lstStyle/>
        <a:p>
          <a:endParaRPr lang="en-GB"/>
        </a:p>
      </dgm:t>
    </dgm:pt>
    <dgm:pt modelId="{D61634F9-C41D-7F4E-A0C0-C0A9278F4D7C}">
      <dgm:prSet phldrT="[Text]"/>
      <dgm:spPr/>
      <dgm:t>
        <a:bodyPr/>
        <a:lstStyle/>
        <a:p>
          <a:r>
            <a:rPr lang="en-GB" dirty="0"/>
            <a:t>Analysts able to see where issues exist, and respond efficiently</a:t>
          </a:r>
        </a:p>
      </dgm:t>
    </dgm:pt>
    <dgm:pt modelId="{88ED946A-1DEF-1841-A965-CE8CDAE7F1C7}" type="parTrans" cxnId="{36D76EBE-0613-634E-AD6A-65B6413AA17B}">
      <dgm:prSet/>
      <dgm:spPr/>
      <dgm:t>
        <a:bodyPr/>
        <a:lstStyle/>
        <a:p>
          <a:endParaRPr lang="en-GB"/>
        </a:p>
      </dgm:t>
    </dgm:pt>
    <dgm:pt modelId="{8F1B45DB-0AF6-274A-9DF2-B8009325C1D1}" type="sibTrans" cxnId="{36D76EBE-0613-634E-AD6A-65B6413AA17B}">
      <dgm:prSet/>
      <dgm:spPr/>
      <dgm:t>
        <a:bodyPr/>
        <a:lstStyle/>
        <a:p>
          <a:endParaRPr lang="en-GB"/>
        </a:p>
      </dgm:t>
    </dgm:pt>
    <dgm:pt modelId="{47A59177-49E6-CD45-B978-AB7F093A8015}" type="pres">
      <dgm:prSet presAssocID="{33A82115-FA17-FF41-98A1-294D116DB1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A81BC3-25B4-294D-8175-28BF5754AF4E}" type="pres">
      <dgm:prSet presAssocID="{D35698F5-B94E-2146-8BBB-72D9443ABD0D}" presName="root" presStyleCnt="0"/>
      <dgm:spPr/>
    </dgm:pt>
    <dgm:pt modelId="{FA5C1585-E453-7444-BE16-EB5BA5468DFC}" type="pres">
      <dgm:prSet presAssocID="{D35698F5-B94E-2146-8BBB-72D9443ABD0D}" presName="rootComposite" presStyleCnt="0"/>
      <dgm:spPr/>
    </dgm:pt>
    <dgm:pt modelId="{BA16D424-F1E0-3941-9E5F-26E42FCEC8D9}" type="pres">
      <dgm:prSet presAssocID="{D35698F5-B94E-2146-8BBB-72D9443ABD0D}" presName="rootText" presStyleLbl="node1" presStyleIdx="0" presStyleCnt="2"/>
      <dgm:spPr/>
    </dgm:pt>
    <dgm:pt modelId="{B46D21D6-12E8-1243-964F-CD3CEBE9C956}" type="pres">
      <dgm:prSet presAssocID="{D35698F5-B94E-2146-8BBB-72D9443ABD0D}" presName="rootConnector" presStyleLbl="node1" presStyleIdx="0" presStyleCnt="2"/>
      <dgm:spPr/>
    </dgm:pt>
    <dgm:pt modelId="{87ABAFDA-E8D6-BD4A-96D8-B9AF860B63B5}" type="pres">
      <dgm:prSet presAssocID="{D35698F5-B94E-2146-8BBB-72D9443ABD0D}" presName="childShape" presStyleCnt="0"/>
      <dgm:spPr/>
    </dgm:pt>
    <dgm:pt modelId="{BD73D412-D6F2-9B4E-8548-58BCA0180CB3}" type="pres">
      <dgm:prSet presAssocID="{5FBB325E-E19B-AA42-9F6E-8B80B0645BE2}" presName="Name13" presStyleLbl="parChTrans1D2" presStyleIdx="0" presStyleCnt="4"/>
      <dgm:spPr/>
    </dgm:pt>
    <dgm:pt modelId="{ACF4A108-9C6D-D642-BFFB-B1318618B23A}" type="pres">
      <dgm:prSet presAssocID="{7E56F65F-1A0F-6C4E-B604-D439274A60D9}" presName="childText" presStyleLbl="bgAcc1" presStyleIdx="0" presStyleCnt="4">
        <dgm:presLayoutVars>
          <dgm:bulletEnabled val="1"/>
        </dgm:presLayoutVars>
      </dgm:prSet>
      <dgm:spPr/>
    </dgm:pt>
    <dgm:pt modelId="{75024CDD-CF28-7648-8A11-DC5F7FB448A2}" type="pres">
      <dgm:prSet presAssocID="{F5B05AFB-DF31-BF4C-92B8-71FDC040F143}" presName="Name13" presStyleLbl="parChTrans1D2" presStyleIdx="1" presStyleCnt="4"/>
      <dgm:spPr/>
    </dgm:pt>
    <dgm:pt modelId="{17CDA7EA-5344-6D4E-9269-0F7F7A2DC7AA}" type="pres">
      <dgm:prSet presAssocID="{66D549D6-E048-D441-AA36-EEF76B362FBF}" presName="childText" presStyleLbl="bgAcc1" presStyleIdx="1" presStyleCnt="4">
        <dgm:presLayoutVars>
          <dgm:bulletEnabled val="1"/>
        </dgm:presLayoutVars>
      </dgm:prSet>
      <dgm:spPr/>
    </dgm:pt>
    <dgm:pt modelId="{B4BF701E-C4A3-7543-98F7-0FF1EED05A53}" type="pres">
      <dgm:prSet presAssocID="{C04DA299-F5B1-A74F-8EE0-705D4D911491}" presName="root" presStyleCnt="0"/>
      <dgm:spPr/>
    </dgm:pt>
    <dgm:pt modelId="{0CEF46BB-4437-6746-AB12-DF97AF7F881F}" type="pres">
      <dgm:prSet presAssocID="{C04DA299-F5B1-A74F-8EE0-705D4D911491}" presName="rootComposite" presStyleCnt="0"/>
      <dgm:spPr/>
    </dgm:pt>
    <dgm:pt modelId="{541BF0B6-0110-AB45-9C8B-273B2E375774}" type="pres">
      <dgm:prSet presAssocID="{C04DA299-F5B1-A74F-8EE0-705D4D911491}" presName="rootText" presStyleLbl="node1" presStyleIdx="1" presStyleCnt="2"/>
      <dgm:spPr/>
    </dgm:pt>
    <dgm:pt modelId="{B33F53E2-5A75-9148-82DE-63E6BA44F5FE}" type="pres">
      <dgm:prSet presAssocID="{C04DA299-F5B1-A74F-8EE0-705D4D911491}" presName="rootConnector" presStyleLbl="node1" presStyleIdx="1" presStyleCnt="2"/>
      <dgm:spPr/>
    </dgm:pt>
    <dgm:pt modelId="{51DC3C73-A82A-2148-932E-D30A980AAA76}" type="pres">
      <dgm:prSet presAssocID="{C04DA299-F5B1-A74F-8EE0-705D4D911491}" presName="childShape" presStyleCnt="0"/>
      <dgm:spPr/>
    </dgm:pt>
    <dgm:pt modelId="{4AC54DDE-AE19-7748-AAD8-80CF0AB539C0}" type="pres">
      <dgm:prSet presAssocID="{59C286D4-E3D5-7149-A625-B73257387954}" presName="Name13" presStyleLbl="parChTrans1D2" presStyleIdx="2" presStyleCnt="4"/>
      <dgm:spPr/>
    </dgm:pt>
    <dgm:pt modelId="{8942F3B6-1CCF-3A46-B0DB-A815E3A0C272}" type="pres">
      <dgm:prSet presAssocID="{501B6CEF-E221-2F48-A891-82C2B9C415E4}" presName="childText" presStyleLbl="bgAcc1" presStyleIdx="2" presStyleCnt="4">
        <dgm:presLayoutVars>
          <dgm:bulletEnabled val="1"/>
        </dgm:presLayoutVars>
      </dgm:prSet>
      <dgm:spPr/>
    </dgm:pt>
    <dgm:pt modelId="{8C4C8326-DE62-DC4C-B2DD-AFAF417B1894}" type="pres">
      <dgm:prSet presAssocID="{88ED946A-1DEF-1841-A965-CE8CDAE7F1C7}" presName="Name13" presStyleLbl="parChTrans1D2" presStyleIdx="3" presStyleCnt="4"/>
      <dgm:spPr/>
    </dgm:pt>
    <dgm:pt modelId="{F0F4E847-E01E-DC43-B4C1-8FA5689FAFDC}" type="pres">
      <dgm:prSet presAssocID="{D61634F9-C41D-7F4E-A0C0-C0A9278F4D7C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E25730D-DD07-564B-8612-4F52A80F0C66}" srcId="{D35698F5-B94E-2146-8BBB-72D9443ABD0D}" destId="{66D549D6-E048-D441-AA36-EEF76B362FBF}" srcOrd="1" destOrd="0" parTransId="{F5B05AFB-DF31-BF4C-92B8-71FDC040F143}" sibTransId="{DCEB983B-8857-7C45-8B48-8DFFB4758079}"/>
    <dgm:cxn modelId="{66667D21-1409-164B-AB50-284123932D16}" type="presOf" srcId="{88ED946A-1DEF-1841-A965-CE8CDAE7F1C7}" destId="{8C4C8326-DE62-DC4C-B2DD-AFAF417B1894}" srcOrd="0" destOrd="0" presId="urn:microsoft.com/office/officeart/2005/8/layout/hierarchy3"/>
    <dgm:cxn modelId="{ABBD7529-201F-1C45-BD27-7F8769B3BB1B}" type="presOf" srcId="{D35698F5-B94E-2146-8BBB-72D9443ABD0D}" destId="{B46D21D6-12E8-1243-964F-CD3CEBE9C956}" srcOrd="1" destOrd="0" presId="urn:microsoft.com/office/officeart/2005/8/layout/hierarchy3"/>
    <dgm:cxn modelId="{73A4E734-E0D4-694A-8F63-A28B005C9895}" srcId="{33A82115-FA17-FF41-98A1-294D116DB1C8}" destId="{C04DA299-F5B1-A74F-8EE0-705D4D911491}" srcOrd="1" destOrd="0" parTransId="{66F0D9ED-93A6-5741-ACC2-8C3F2209017D}" sibTransId="{B1D64E85-1066-6048-B2CB-56186F51AEB9}"/>
    <dgm:cxn modelId="{CE42C548-E87A-424D-9F44-54077CFC02F7}" type="presOf" srcId="{501B6CEF-E221-2F48-A891-82C2B9C415E4}" destId="{8942F3B6-1CCF-3A46-B0DB-A815E3A0C272}" srcOrd="0" destOrd="0" presId="urn:microsoft.com/office/officeart/2005/8/layout/hierarchy3"/>
    <dgm:cxn modelId="{7F5A354E-245B-E54E-B3E0-FA02B22AA75B}" type="presOf" srcId="{33A82115-FA17-FF41-98A1-294D116DB1C8}" destId="{47A59177-49E6-CD45-B978-AB7F093A8015}" srcOrd="0" destOrd="0" presId="urn:microsoft.com/office/officeart/2005/8/layout/hierarchy3"/>
    <dgm:cxn modelId="{64FD2C78-41F0-274D-8D52-EC21A88D14F1}" type="presOf" srcId="{7E56F65F-1A0F-6C4E-B604-D439274A60D9}" destId="{ACF4A108-9C6D-D642-BFFB-B1318618B23A}" srcOrd="0" destOrd="0" presId="urn:microsoft.com/office/officeart/2005/8/layout/hierarchy3"/>
    <dgm:cxn modelId="{8360B3AA-F165-A74C-BE6E-EF5B82C8152F}" srcId="{C04DA299-F5B1-A74F-8EE0-705D4D911491}" destId="{501B6CEF-E221-2F48-A891-82C2B9C415E4}" srcOrd="0" destOrd="0" parTransId="{59C286D4-E3D5-7149-A625-B73257387954}" sibTransId="{3C5133B8-146C-744E-BFFF-5FB79764B323}"/>
    <dgm:cxn modelId="{0505A9B2-2994-5141-A1D9-31B33AD344F2}" type="presOf" srcId="{66D549D6-E048-D441-AA36-EEF76B362FBF}" destId="{17CDA7EA-5344-6D4E-9269-0F7F7A2DC7AA}" srcOrd="0" destOrd="0" presId="urn:microsoft.com/office/officeart/2005/8/layout/hierarchy3"/>
    <dgm:cxn modelId="{36D76EBE-0613-634E-AD6A-65B6413AA17B}" srcId="{C04DA299-F5B1-A74F-8EE0-705D4D911491}" destId="{D61634F9-C41D-7F4E-A0C0-C0A9278F4D7C}" srcOrd="1" destOrd="0" parTransId="{88ED946A-1DEF-1841-A965-CE8CDAE7F1C7}" sibTransId="{8F1B45DB-0AF6-274A-9DF2-B8009325C1D1}"/>
    <dgm:cxn modelId="{298B96C3-3091-EC48-9C71-E9BD69EE04E9}" type="presOf" srcId="{F5B05AFB-DF31-BF4C-92B8-71FDC040F143}" destId="{75024CDD-CF28-7648-8A11-DC5F7FB448A2}" srcOrd="0" destOrd="0" presId="urn:microsoft.com/office/officeart/2005/8/layout/hierarchy3"/>
    <dgm:cxn modelId="{848FA2CD-B10C-1C44-8309-E00038721720}" srcId="{33A82115-FA17-FF41-98A1-294D116DB1C8}" destId="{D35698F5-B94E-2146-8BBB-72D9443ABD0D}" srcOrd="0" destOrd="0" parTransId="{1AB37FAC-0916-5546-8776-2C25F2730EF1}" sibTransId="{B182D869-0BA6-C749-90C3-1350969D790B}"/>
    <dgm:cxn modelId="{CD95B4D6-CA64-3A4C-8DA5-BDA71D57C33E}" srcId="{D35698F5-B94E-2146-8BBB-72D9443ABD0D}" destId="{7E56F65F-1A0F-6C4E-B604-D439274A60D9}" srcOrd="0" destOrd="0" parTransId="{5FBB325E-E19B-AA42-9F6E-8B80B0645BE2}" sibTransId="{D3B41534-2856-5740-81F1-7F22254E988D}"/>
    <dgm:cxn modelId="{0204B5D6-79FA-954D-84C3-73EDC20AEAFD}" type="presOf" srcId="{D61634F9-C41D-7F4E-A0C0-C0A9278F4D7C}" destId="{F0F4E847-E01E-DC43-B4C1-8FA5689FAFDC}" srcOrd="0" destOrd="0" presId="urn:microsoft.com/office/officeart/2005/8/layout/hierarchy3"/>
    <dgm:cxn modelId="{F739BED8-96DD-B145-B71F-2A835C4EC8E7}" type="presOf" srcId="{5FBB325E-E19B-AA42-9F6E-8B80B0645BE2}" destId="{BD73D412-D6F2-9B4E-8548-58BCA0180CB3}" srcOrd="0" destOrd="0" presId="urn:microsoft.com/office/officeart/2005/8/layout/hierarchy3"/>
    <dgm:cxn modelId="{DE47F7DB-C1D2-7B43-804D-D5E6D6C1EF12}" type="presOf" srcId="{C04DA299-F5B1-A74F-8EE0-705D4D911491}" destId="{541BF0B6-0110-AB45-9C8B-273B2E375774}" srcOrd="0" destOrd="0" presId="urn:microsoft.com/office/officeart/2005/8/layout/hierarchy3"/>
    <dgm:cxn modelId="{219F71F7-1BAE-1B45-9DAA-79C724D726AE}" type="presOf" srcId="{D35698F5-B94E-2146-8BBB-72D9443ABD0D}" destId="{BA16D424-F1E0-3941-9E5F-26E42FCEC8D9}" srcOrd="0" destOrd="0" presId="urn:microsoft.com/office/officeart/2005/8/layout/hierarchy3"/>
    <dgm:cxn modelId="{FB2E41FB-E2D5-BE43-A7EA-D874C039BC9B}" type="presOf" srcId="{59C286D4-E3D5-7149-A625-B73257387954}" destId="{4AC54DDE-AE19-7748-AAD8-80CF0AB539C0}" srcOrd="0" destOrd="0" presId="urn:microsoft.com/office/officeart/2005/8/layout/hierarchy3"/>
    <dgm:cxn modelId="{408434FF-2957-EE4A-AEF7-9028EAD472C4}" type="presOf" srcId="{C04DA299-F5B1-A74F-8EE0-705D4D911491}" destId="{B33F53E2-5A75-9148-82DE-63E6BA44F5FE}" srcOrd="1" destOrd="0" presId="urn:microsoft.com/office/officeart/2005/8/layout/hierarchy3"/>
    <dgm:cxn modelId="{3EDAA0CF-DEFF-0344-8F00-1C8B3F5ED5BC}" type="presParOf" srcId="{47A59177-49E6-CD45-B978-AB7F093A8015}" destId="{2FA81BC3-25B4-294D-8175-28BF5754AF4E}" srcOrd="0" destOrd="0" presId="urn:microsoft.com/office/officeart/2005/8/layout/hierarchy3"/>
    <dgm:cxn modelId="{02F4AED5-F02E-3C48-8E0C-1570EEB4B191}" type="presParOf" srcId="{2FA81BC3-25B4-294D-8175-28BF5754AF4E}" destId="{FA5C1585-E453-7444-BE16-EB5BA5468DFC}" srcOrd="0" destOrd="0" presId="urn:microsoft.com/office/officeart/2005/8/layout/hierarchy3"/>
    <dgm:cxn modelId="{8A907B51-A02A-A148-BBEB-CDB7B7A40AD9}" type="presParOf" srcId="{FA5C1585-E453-7444-BE16-EB5BA5468DFC}" destId="{BA16D424-F1E0-3941-9E5F-26E42FCEC8D9}" srcOrd="0" destOrd="0" presId="urn:microsoft.com/office/officeart/2005/8/layout/hierarchy3"/>
    <dgm:cxn modelId="{F29D01CC-70BB-8242-BB81-3B66B41FFF5C}" type="presParOf" srcId="{FA5C1585-E453-7444-BE16-EB5BA5468DFC}" destId="{B46D21D6-12E8-1243-964F-CD3CEBE9C956}" srcOrd="1" destOrd="0" presId="urn:microsoft.com/office/officeart/2005/8/layout/hierarchy3"/>
    <dgm:cxn modelId="{2B328A3A-8041-584F-B593-F9C6A35A8B5A}" type="presParOf" srcId="{2FA81BC3-25B4-294D-8175-28BF5754AF4E}" destId="{87ABAFDA-E8D6-BD4A-96D8-B9AF860B63B5}" srcOrd="1" destOrd="0" presId="urn:microsoft.com/office/officeart/2005/8/layout/hierarchy3"/>
    <dgm:cxn modelId="{F7B5E806-7EFE-3741-9DFD-928EBAEFBD78}" type="presParOf" srcId="{87ABAFDA-E8D6-BD4A-96D8-B9AF860B63B5}" destId="{BD73D412-D6F2-9B4E-8548-58BCA0180CB3}" srcOrd="0" destOrd="0" presId="urn:microsoft.com/office/officeart/2005/8/layout/hierarchy3"/>
    <dgm:cxn modelId="{C412C53A-6455-0049-AC2F-C17AF03E28C4}" type="presParOf" srcId="{87ABAFDA-E8D6-BD4A-96D8-B9AF860B63B5}" destId="{ACF4A108-9C6D-D642-BFFB-B1318618B23A}" srcOrd="1" destOrd="0" presId="urn:microsoft.com/office/officeart/2005/8/layout/hierarchy3"/>
    <dgm:cxn modelId="{92C4C196-C62D-AF46-994C-C6FD7B4779E2}" type="presParOf" srcId="{87ABAFDA-E8D6-BD4A-96D8-B9AF860B63B5}" destId="{75024CDD-CF28-7648-8A11-DC5F7FB448A2}" srcOrd="2" destOrd="0" presId="urn:microsoft.com/office/officeart/2005/8/layout/hierarchy3"/>
    <dgm:cxn modelId="{C306D581-BA01-B34D-B833-26EF53F82C14}" type="presParOf" srcId="{87ABAFDA-E8D6-BD4A-96D8-B9AF860B63B5}" destId="{17CDA7EA-5344-6D4E-9269-0F7F7A2DC7AA}" srcOrd="3" destOrd="0" presId="urn:microsoft.com/office/officeart/2005/8/layout/hierarchy3"/>
    <dgm:cxn modelId="{3F151B14-66AC-5747-99D9-108654ECDEDD}" type="presParOf" srcId="{47A59177-49E6-CD45-B978-AB7F093A8015}" destId="{B4BF701E-C4A3-7543-98F7-0FF1EED05A53}" srcOrd="1" destOrd="0" presId="urn:microsoft.com/office/officeart/2005/8/layout/hierarchy3"/>
    <dgm:cxn modelId="{F3496787-4659-174A-A2A1-D9F614D3E630}" type="presParOf" srcId="{B4BF701E-C4A3-7543-98F7-0FF1EED05A53}" destId="{0CEF46BB-4437-6746-AB12-DF97AF7F881F}" srcOrd="0" destOrd="0" presId="urn:microsoft.com/office/officeart/2005/8/layout/hierarchy3"/>
    <dgm:cxn modelId="{D5526D17-27F6-9146-A47C-BFA7B315A031}" type="presParOf" srcId="{0CEF46BB-4437-6746-AB12-DF97AF7F881F}" destId="{541BF0B6-0110-AB45-9C8B-273B2E375774}" srcOrd="0" destOrd="0" presId="urn:microsoft.com/office/officeart/2005/8/layout/hierarchy3"/>
    <dgm:cxn modelId="{0A296ECB-511F-8943-A95D-1388FFA27C4F}" type="presParOf" srcId="{0CEF46BB-4437-6746-AB12-DF97AF7F881F}" destId="{B33F53E2-5A75-9148-82DE-63E6BA44F5FE}" srcOrd="1" destOrd="0" presId="urn:microsoft.com/office/officeart/2005/8/layout/hierarchy3"/>
    <dgm:cxn modelId="{5B496CDC-5E07-4549-ACC4-883A7E6B67B1}" type="presParOf" srcId="{B4BF701E-C4A3-7543-98F7-0FF1EED05A53}" destId="{51DC3C73-A82A-2148-932E-D30A980AAA76}" srcOrd="1" destOrd="0" presId="urn:microsoft.com/office/officeart/2005/8/layout/hierarchy3"/>
    <dgm:cxn modelId="{729FBE26-92B7-0E40-9C54-CB7FD5593182}" type="presParOf" srcId="{51DC3C73-A82A-2148-932E-D30A980AAA76}" destId="{4AC54DDE-AE19-7748-AAD8-80CF0AB539C0}" srcOrd="0" destOrd="0" presId="urn:microsoft.com/office/officeart/2005/8/layout/hierarchy3"/>
    <dgm:cxn modelId="{62B70F6B-11A3-514A-B7FB-A9135B0ACF2F}" type="presParOf" srcId="{51DC3C73-A82A-2148-932E-D30A980AAA76}" destId="{8942F3B6-1CCF-3A46-B0DB-A815E3A0C272}" srcOrd="1" destOrd="0" presId="urn:microsoft.com/office/officeart/2005/8/layout/hierarchy3"/>
    <dgm:cxn modelId="{A4575A59-FA61-1043-9933-8633393B79D8}" type="presParOf" srcId="{51DC3C73-A82A-2148-932E-D30A980AAA76}" destId="{8C4C8326-DE62-DC4C-B2DD-AFAF417B1894}" srcOrd="2" destOrd="0" presId="urn:microsoft.com/office/officeart/2005/8/layout/hierarchy3"/>
    <dgm:cxn modelId="{B95FBDF9-C65E-AF44-B741-F376EE6F2AC1}" type="presParOf" srcId="{51DC3C73-A82A-2148-932E-D30A980AAA76}" destId="{F0F4E847-E01E-DC43-B4C1-8FA5689FAFD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6D424-F1E0-3941-9E5F-26E42FCEC8D9}">
      <dsp:nvSpPr>
        <dsp:cNvPr id="0" name=""/>
        <dsp:cNvSpPr/>
      </dsp:nvSpPr>
      <dsp:spPr>
        <a:xfrm>
          <a:off x="896322" y="2462"/>
          <a:ext cx="1800492" cy="900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Generative AI Feedback tool</a:t>
          </a:r>
        </a:p>
      </dsp:txBody>
      <dsp:txXfrm>
        <a:off x="922689" y="28829"/>
        <a:ext cx="1747758" cy="847512"/>
      </dsp:txXfrm>
    </dsp:sp>
    <dsp:sp modelId="{BD73D412-D6F2-9B4E-8548-58BCA0180CB3}">
      <dsp:nvSpPr>
        <dsp:cNvPr id="0" name=""/>
        <dsp:cNvSpPr/>
      </dsp:nvSpPr>
      <dsp:spPr>
        <a:xfrm>
          <a:off x="1076371" y="902708"/>
          <a:ext cx="180049" cy="675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5184"/>
              </a:lnTo>
              <a:lnTo>
                <a:pt x="180049" y="6751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4A108-9C6D-D642-BFFB-B1318618B23A}">
      <dsp:nvSpPr>
        <dsp:cNvPr id="0" name=""/>
        <dsp:cNvSpPr/>
      </dsp:nvSpPr>
      <dsp:spPr>
        <a:xfrm>
          <a:off x="1256421" y="1127769"/>
          <a:ext cx="1440393" cy="900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Classification done automatically</a:t>
          </a:r>
        </a:p>
      </dsp:txBody>
      <dsp:txXfrm>
        <a:off x="1282788" y="1154136"/>
        <a:ext cx="1387659" cy="847512"/>
      </dsp:txXfrm>
    </dsp:sp>
    <dsp:sp modelId="{75024CDD-CF28-7648-8A11-DC5F7FB448A2}">
      <dsp:nvSpPr>
        <dsp:cNvPr id="0" name=""/>
        <dsp:cNvSpPr/>
      </dsp:nvSpPr>
      <dsp:spPr>
        <a:xfrm>
          <a:off x="1076371" y="902708"/>
          <a:ext cx="180049" cy="1800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492"/>
              </a:lnTo>
              <a:lnTo>
                <a:pt x="180049" y="18004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DA7EA-5344-6D4E-9269-0F7F7A2DC7AA}">
      <dsp:nvSpPr>
        <dsp:cNvPr id="0" name=""/>
        <dsp:cNvSpPr/>
      </dsp:nvSpPr>
      <dsp:spPr>
        <a:xfrm>
          <a:off x="1256421" y="2253077"/>
          <a:ext cx="1440393" cy="900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Users receive instant response to feedback</a:t>
          </a:r>
        </a:p>
      </dsp:txBody>
      <dsp:txXfrm>
        <a:off x="1282788" y="2279444"/>
        <a:ext cx="1387659" cy="847512"/>
      </dsp:txXfrm>
    </dsp:sp>
    <dsp:sp modelId="{541BF0B6-0110-AB45-9C8B-273B2E375774}">
      <dsp:nvSpPr>
        <dsp:cNvPr id="0" name=""/>
        <dsp:cNvSpPr/>
      </dsp:nvSpPr>
      <dsp:spPr>
        <a:xfrm>
          <a:off x="3146938" y="2462"/>
          <a:ext cx="1800492" cy="900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HMRC Feedback Dashboard</a:t>
          </a:r>
        </a:p>
      </dsp:txBody>
      <dsp:txXfrm>
        <a:off x="3173305" y="28829"/>
        <a:ext cx="1747758" cy="847512"/>
      </dsp:txXfrm>
    </dsp:sp>
    <dsp:sp modelId="{4AC54DDE-AE19-7748-AAD8-80CF0AB539C0}">
      <dsp:nvSpPr>
        <dsp:cNvPr id="0" name=""/>
        <dsp:cNvSpPr/>
      </dsp:nvSpPr>
      <dsp:spPr>
        <a:xfrm>
          <a:off x="3326987" y="902708"/>
          <a:ext cx="180049" cy="675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5184"/>
              </a:lnTo>
              <a:lnTo>
                <a:pt x="180049" y="6751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2F3B6-1CCF-3A46-B0DB-A815E3A0C272}">
      <dsp:nvSpPr>
        <dsp:cNvPr id="0" name=""/>
        <dsp:cNvSpPr/>
      </dsp:nvSpPr>
      <dsp:spPr>
        <a:xfrm>
          <a:off x="3507036" y="1127769"/>
          <a:ext cx="1440393" cy="900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Feedback themes identified in real time</a:t>
          </a:r>
        </a:p>
      </dsp:txBody>
      <dsp:txXfrm>
        <a:off x="3533403" y="1154136"/>
        <a:ext cx="1387659" cy="847512"/>
      </dsp:txXfrm>
    </dsp:sp>
    <dsp:sp modelId="{8C4C8326-DE62-DC4C-B2DD-AFAF417B1894}">
      <dsp:nvSpPr>
        <dsp:cNvPr id="0" name=""/>
        <dsp:cNvSpPr/>
      </dsp:nvSpPr>
      <dsp:spPr>
        <a:xfrm>
          <a:off x="3326987" y="902708"/>
          <a:ext cx="180049" cy="1800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492"/>
              </a:lnTo>
              <a:lnTo>
                <a:pt x="180049" y="18004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4E847-E01E-DC43-B4C1-8FA5689FAFDC}">
      <dsp:nvSpPr>
        <dsp:cNvPr id="0" name=""/>
        <dsp:cNvSpPr/>
      </dsp:nvSpPr>
      <dsp:spPr>
        <a:xfrm>
          <a:off x="3507036" y="2253077"/>
          <a:ext cx="1440393" cy="9002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Analysts able to see where issues exist, and respond efficiently</a:t>
          </a:r>
        </a:p>
      </dsp:txBody>
      <dsp:txXfrm>
        <a:off x="3533403" y="2279444"/>
        <a:ext cx="1387659" cy="847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127E7-871A-49A5-86F0-D27FBEAAF631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B2CA7-4201-4D4B-B20F-41021B0AA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01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“We’ve created a tool to improve user experience and communications across the Gov.UK platform, helping to streamline responses and connect you to the right team to resolve your problems quicker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B2CA7-4201-4D4B-B20F-41021B0AA2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2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7C9B-1363-B39C-E51F-ABE380244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0A77C-D7BF-66BC-24EE-4870A7DA7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2428F-4B4F-8FE5-8FB8-A8FA6069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0EF07-7B53-8E4E-6AAD-4419896C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23D2-B804-A27A-935C-D83452D4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4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303D-A326-04FA-56E1-8977A8E8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E96DB-AE94-87BC-7663-0AB2A6EC8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177BE-8851-457F-5F2F-33304BCC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A5627-8936-DFE8-C2B0-5D70053D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07B9-B023-C3F1-C5C9-596C9FD2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0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E43CF-C0A3-7233-D1F3-804DDFC22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84517-A451-C29C-B5CF-0B535E0F6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88DC2-FDC1-B65D-3956-D465345B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E62A-7415-01A3-79D9-DCF6EBA5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29EF-DE6F-0548-040E-F3671F0B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32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B8BA-8170-D14E-C605-090FC711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60D4-589F-C95A-0F21-4F8F630F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C97E0-E48F-633B-32C9-F631C3D0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0B28-D771-1F73-FAFB-C597F1137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424D-3E6C-800C-8120-ADE6EE69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9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C3D1-08C6-4812-FDCF-FBE83323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8E3A7-608C-35E5-DCDB-50B694F5E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F9F1-0901-243A-FCB2-166226C0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AA26F-B842-AF79-FDF5-11A1C539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9AD49-967F-F3A5-446C-A4C4E94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40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CA58-7AAC-C9F6-8B78-6879B27F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D9ED-0F52-D9DF-2B00-074BBED68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661FC-2914-0413-D763-47CE46ECF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FD1F0-D64E-E37E-DB9C-2A8DF6D1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973D1-6381-D2BD-CDE2-A407DEA1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9188E-9AB4-2E4B-36A0-C6ECC3FC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3186-F0C4-4C4C-4B91-203A6A35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7E10D-D0CE-E203-5998-B941A076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95049-4E1A-0225-619B-41EEC9FD8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BAE68-C2DE-576F-121C-9C0DF981D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F0615-4E34-4617-CB05-739F7B1DD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A57FC-73E6-847A-6A50-6981FCDF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A686EF-5135-5868-392E-67B34011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7CC62-5FF7-B1AE-ECFC-ED0D20C5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6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51C2-74F2-1687-313F-5CAE09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F1672-5EF1-8A19-B658-24B1DAEF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9A5C4-641E-21B3-FA94-4801B9FF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C6798-175B-00DD-75A3-844B59A0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71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931AE-DA76-A08B-4C94-B69E19C6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302EA-4617-8A62-9749-625FE099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5F72B-AB94-16F7-6768-10FEA0D8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67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68D8-AD0D-6C82-CAE5-A3B242BF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959D-2A02-7A60-6E97-AB17B53B1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0FDEE-8E8E-2DF1-2C22-396E026D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2CAE0-835E-05DA-D936-DC99C87B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D397-E680-98C8-C028-FA786B8F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66706-F02B-AD05-37D2-752C5360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65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4B96-C6A5-517D-0018-6C630CBF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0A8BFD-C4B4-AED3-F7EF-2BE690CCF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5E4E1-189F-716B-4779-0229F8CAD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6A758-B4FC-ADC0-AD20-725679FB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9DF5D-2D4C-BAA7-31CC-2F7760D7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69EE1-E6DD-79A0-D3D8-7DF5BB85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6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234D1-B557-2B15-9A33-689506C7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CE017-7A0F-94C7-94E0-A6120AC76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61931-F0F0-ACED-8A68-EF98C8CD4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254D-3682-488A-98D7-357068E86EA3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4F9E3-2E2B-F69F-DC6D-1898268D9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ADABA-D5B7-7627-73AA-A9DA95505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3A535-A9C8-40BF-8370-7748E16FE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5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418D36E-F44A-E3E5-69B6-3AF4DCFCD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F4511-1E0F-99FB-0732-3203921A4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822739" cy="2189797"/>
          </a:xfrm>
        </p:spPr>
        <p:txBody>
          <a:bodyPr anchor="b">
            <a:noAutofit/>
          </a:bodyPr>
          <a:lstStyle/>
          <a:p>
            <a:pPr algn="l"/>
            <a:r>
              <a:rPr lang="en-GB" sz="8000" b="1" dirty="0">
                <a:solidFill>
                  <a:schemeClr val="bg1"/>
                </a:solidFill>
              </a:rPr>
              <a:t>Team </a:t>
            </a:r>
            <a:r>
              <a:rPr lang="en-GB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X</a:t>
            </a:r>
            <a:r>
              <a:rPr lang="en-GB" sz="8000" b="1" dirty="0">
                <a:solidFill>
                  <a:schemeClr val="bg1"/>
                </a:solidFill>
              </a:rPr>
              <a:t> </a:t>
            </a:r>
            <a:br>
              <a:rPr lang="en-GB" sz="4800" b="1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Simon, Marina, Nav, Jesse, John, Jonathon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50391-692A-B03D-F31B-6C4B140D9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109014"/>
            <a:ext cx="7528100" cy="2189796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Problem statement 7: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Learning from feedback: “How could Generative AI be used to ensure government can best respond to questions from the public for HMRC Feedback?”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88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65D7-2000-0C7A-8D72-B73CEDA5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833"/>
          </a:xfrm>
        </p:spPr>
        <p:txBody>
          <a:bodyPr>
            <a:normAutofit/>
          </a:bodyPr>
          <a:lstStyle/>
          <a:p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GB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9C91-59E3-1E5B-D8AE-62D3FCD0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974"/>
            <a:ext cx="10284069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b="1" dirty="0"/>
              <a:t>Today: </a:t>
            </a:r>
          </a:p>
          <a:p>
            <a:pPr lvl="1"/>
            <a:r>
              <a:rPr lang="en-GB" sz="2000" dirty="0"/>
              <a:t>Over a million pieces of feedback on </a:t>
            </a:r>
            <a:r>
              <a:rPr lang="en-GB" sz="2000" dirty="0" err="1"/>
              <a:t>GOV.uk</a:t>
            </a:r>
            <a:r>
              <a:rPr lang="en-GB" sz="2000" dirty="0"/>
              <a:t> sites per year</a:t>
            </a:r>
          </a:p>
          <a:p>
            <a:pPr lvl="1"/>
            <a:r>
              <a:rPr lang="en-GB" sz="2000" dirty="0"/>
              <a:t>Analysts manually correlating and categorising trends, months after feedback provided</a:t>
            </a:r>
          </a:p>
          <a:p>
            <a:pPr lvl="1"/>
            <a:r>
              <a:rPr lang="en-GB" sz="2000" dirty="0"/>
              <a:t>Users submitting serious or urgent feedback to HMRC receive no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/>
              <a:t>Our </a:t>
            </a:r>
            <a:r>
              <a:rPr lang="en-GB" sz="2400" b="1" dirty="0" err="1"/>
              <a:t>GenAI</a:t>
            </a:r>
            <a:r>
              <a:rPr lang="en-GB" sz="2400" b="1" dirty="0"/>
              <a:t> tools: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7D8808A-BB8A-A308-1BF1-03A7A8646738}"/>
              </a:ext>
            </a:extLst>
          </p:cNvPr>
          <p:cNvGraphicFramePr/>
          <p:nvPr/>
        </p:nvGraphicFramePr>
        <p:xfrm>
          <a:off x="136481" y="3258208"/>
          <a:ext cx="5843753" cy="3155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208D8E-58C0-D7E7-5ABA-B22333320AD9}"/>
              </a:ext>
            </a:extLst>
          </p:cNvPr>
          <p:cNvSpPr txBox="1"/>
          <p:nvPr/>
        </p:nvSpPr>
        <p:spPr>
          <a:xfrm>
            <a:off x="5629375" y="2613504"/>
            <a:ext cx="584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b="1" dirty="0"/>
              <a:t>Impact: </a:t>
            </a:r>
          </a:p>
          <a:p>
            <a:r>
              <a:rPr lang="en-GB" sz="2000" dirty="0"/>
              <a:t>To HMG: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Analysts’ time saved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Website issues better addressed, more quickly</a:t>
            </a:r>
          </a:p>
          <a:p>
            <a:r>
              <a:rPr lang="en-GB" sz="2000" dirty="0"/>
              <a:t>To the user: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Users receive help, rather than being ignored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Transparency and inclusivity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Government takes more accountability for feedback provided</a:t>
            </a:r>
          </a:p>
          <a:p>
            <a:pPr lvl="1"/>
            <a:br>
              <a:rPr lang="en-GB" dirty="0"/>
            </a:br>
            <a:r>
              <a:rPr lang="en-GB" sz="1400" dirty="0"/>
              <a:t>Tools: OpenAI, Python, </a:t>
            </a:r>
            <a:r>
              <a:rPr lang="en-GB" sz="1400" dirty="0" err="1"/>
              <a:t>HuggingFace</a:t>
            </a:r>
            <a:r>
              <a:rPr lang="en-GB" sz="1400" dirty="0"/>
              <a:t> Spaces, </a:t>
            </a:r>
            <a:r>
              <a:rPr lang="en-GB" sz="1400" dirty="0" err="1"/>
              <a:t>StreamLit</a:t>
            </a:r>
            <a:r>
              <a:rPr lang="en-GB" sz="1400" dirty="0"/>
              <a:t>, </a:t>
            </a:r>
            <a:r>
              <a:rPr lang="en-GB" sz="1400" dirty="0" err="1"/>
              <a:t>Langchain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820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CAE6-C52D-F7E9-EF62-24302442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695"/>
            <a:ext cx="10515600" cy="937980"/>
          </a:xfrm>
        </p:spPr>
        <p:txBody>
          <a:bodyPr>
            <a:normAutofit/>
          </a:bodyPr>
          <a:lstStyle/>
          <a:p>
            <a:r>
              <a:rPr lang="en-GB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Intelligent Feedback Tool</a:t>
            </a:r>
          </a:p>
        </p:txBody>
      </p:sp>
      <p:pic>
        <p:nvPicPr>
          <p:cNvPr id="11" name="video before trimmed">
            <a:hlinkClick r:id="" action="ppaction://media"/>
            <a:extLst>
              <a:ext uri="{FF2B5EF4-FFF2-40B4-BE49-F238E27FC236}">
                <a16:creationId xmlns:a16="http://schemas.microsoft.com/office/drawing/2014/main" id="{8DEB4A33-9D38-4461-4EF8-900BA4811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409" y="1969381"/>
            <a:ext cx="5029679" cy="3585514"/>
          </a:xfrm>
          <a:prstGeom prst="rect">
            <a:avLst/>
          </a:prstGeom>
        </p:spPr>
      </p:pic>
      <p:pic>
        <p:nvPicPr>
          <p:cNvPr id="13" name="2 videos">
            <a:hlinkClick r:id="" action="ppaction://media"/>
            <a:extLst>
              <a:ext uri="{FF2B5EF4-FFF2-40B4-BE49-F238E27FC236}">
                <a16:creationId xmlns:a16="http://schemas.microsoft.com/office/drawing/2014/main" id="{72E2848B-5BFE-800D-60C0-9DDC90FB60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4853" y="1871331"/>
            <a:ext cx="5871563" cy="4633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BFEEC-FF0D-247A-641A-66FCF94BCB95}"/>
              </a:ext>
            </a:extLst>
          </p:cNvPr>
          <p:cNvSpPr txBox="1"/>
          <p:nvPr/>
        </p:nvSpPr>
        <p:spPr>
          <a:xfrm>
            <a:off x="555584" y="1517597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Current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B0BF4-3265-7D85-311D-831E66E79B7E}"/>
              </a:ext>
            </a:extLst>
          </p:cNvPr>
          <p:cNvSpPr txBox="1"/>
          <p:nvPr/>
        </p:nvSpPr>
        <p:spPr>
          <a:xfrm>
            <a:off x="5650215" y="1501999"/>
            <a:ext cx="187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Proposed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E9AD61-3227-A8E0-C80F-52E8868603D4}"/>
              </a:ext>
            </a:extLst>
          </p:cNvPr>
          <p:cNvCxnSpPr>
            <a:cxnSpLocks/>
          </p:cNvCxnSpPr>
          <p:nvPr/>
        </p:nvCxnSpPr>
        <p:spPr>
          <a:xfrm>
            <a:off x="5571926" y="1076447"/>
            <a:ext cx="0" cy="54743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1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2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A61A-C8BA-5841-2973-BB0A1019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523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GB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HMRC Feedback Dashboard – Sentiment Analysis</a:t>
            </a:r>
            <a:br>
              <a:rPr lang="en-GB" dirty="0"/>
            </a:br>
            <a:r>
              <a:rPr lang="en-US" sz="2200" dirty="0"/>
              <a:t>Learning from feedback: Leveraging advanced AI (OpenAI) to understand customer feedback together</a:t>
            </a:r>
            <a:endParaRPr lang="en-GB" sz="2200" dirty="0"/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07C32124-8883-5A33-50CB-497B606024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5"/>
          <a:stretch/>
        </p:blipFill>
        <p:spPr>
          <a:xfrm>
            <a:off x="1333710" y="1825625"/>
            <a:ext cx="4190580" cy="20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65EF1420-5502-5493-93AF-04BE89815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4"/>
          <a:stretch/>
        </p:blipFill>
        <p:spPr>
          <a:xfrm>
            <a:off x="6400801" y="2560320"/>
            <a:ext cx="5195586" cy="2573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259B98-8F3C-1B1A-C2FC-AB5C14B82535}"/>
              </a:ext>
            </a:extLst>
          </p:cNvPr>
          <p:cNvSpPr txBox="1"/>
          <p:nvPr/>
        </p:nvSpPr>
        <p:spPr>
          <a:xfrm>
            <a:off x="1333710" y="1443037"/>
            <a:ext cx="419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Sentiment Analysis on Feedback Over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14B45-E360-584E-60E2-9D356446866E}"/>
              </a:ext>
            </a:extLst>
          </p:cNvPr>
          <p:cNvSpPr txBox="1"/>
          <p:nvPr/>
        </p:nvSpPr>
        <p:spPr>
          <a:xfrm>
            <a:off x="6400801" y="2074941"/>
            <a:ext cx="419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Types of Issues Identified</a:t>
            </a:r>
            <a:r>
              <a:rPr lang="en-GB" b="1" dirty="0"/>
              <a:t> 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E04681FD-4BB5-80E8-E154-7470AC6A9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t="588" r="1096" b="1966"/>
          <a:stretch/>
        </p:blipFill>
        <p:spPr>
          <a:xfrm>
            <a:off x="1257012" y="4311332"/>
            <a:ext cx="4267278" cy="2204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ED59E-1239-A8BC-2747-8A7E0C19B20E}"/>
              </a:ext>
            </a:extLst>
          </p:cNvPr>
          <p:cNvSpPr txBox="1"/>
          <p:nvPr/>
        </p:nvSpPr>
        <p:spPr>
          <a:xfrm>
            <a:off x="1333710" y="4003555"/>
            <a:ext cx="4190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Word Cloud to segment keywords</a:t>
            </a:r>
          </a:p>
        </p:txBody>
      </p:sp>
    </p:spTree>
    <p:extLst>
      <p:ext uri="{BB962C8B-B14F-4D97-AF65-F5344CB8AC3E}">
        <p14:creationId xmlns:p14="http://schemas.microsoft.com/office/powerpoint/2010/main" val="217570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A61A-C8BA-5841-2973-BB0A1019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263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en-GB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HMRC Feedback Dashboard – Top Issues</a:t>
            </a:r>
            <a:br>
              <a:rPr lang="en-GB" dirty="0"/>
            </a:br>
            <a:r>
              <a:rPr lang="en-US" sz="2200" dirty="0"/>
              <a:t>Learning from feedback : Leveraging AI to classify top 10 feedback topics</a:t>
            </a:r>
            <a:endParaRPr lang="en-GB" sz="22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7E200E-AC7E-3138-10DD-F9DB0D31D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0" t="20148" r="29750" b="764"/>
          <a:stretch/>
        </p:blipFill>
        <p:spPr>
          <a:xfrm>
            <a:off x="838200" y="1184559"/>
            <a:ext cx="4891268" cy="5508791"/>
          </a:xfrm>
          <a:prstGeom prst="rect">
            <a:avLst/>
          </a:prstGeom>
        </p:spPr>
      </p:pic>
      <p:pic>
        <p:nvPicPr>
          <p:cNvPr id="13" name="Picture 12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6E68E2C7-5FCC-F7D5-E7F7-2ED768E7D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43" y="3756229"/>
            <a:ext cx="1610358" cy="284228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679A6C-5CC6-51EB-42F7-095C2BD51336}"/>
              </a:ext>
            </a:extLst>
          </p:cNvPr>
          <p:cNvSpPr txBox="1"/>
          <p:nvPr/>
        </p:nvSpPr>
        <p:spPr>
          <a:xfrm>
            <a:off x="7360148" y="1414046"/>
            <a:ext cx="1679680" cy="430054"/>
          </a:xfrm>
          <a:prstGeom prst="roundRect">
            <a:avLst>
              <a:gd name="adj" fmla="val 25165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“Dead end”</a:t>
            </a:r>
            <a:endParaRPr lang="en-US" dirty="0">
              <a:solidFill>
                <a:srgbClr val="1D1C1D"/>
              </a:solidFill>
              <a:latin typeface="Slack-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F5253-9B68-30C7-BC0C-2159764356F7}"/>
              </a:ext>
            </a:extLst>
          </p:cNvPr>
          <p:cNvSpPr txBox="1"/>
          <p:nvPr/>
        </p:nvSpPr>
        <p:spPr>
          <a:xfrm>
            <a:off x="7360148" y="2018721"/>
            <a:ext cx="4237686" cy="1021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“Unable to continue”</a:t>
            </a:r>
            <a:br>
              <a:rPr lang="en-US" dirty="0"/>
            </a:br>
            <a:r>
              <a:rPr lang="en-US" dirty="0"/>
              <a:t>“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Will not let me go any further than this page.”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091DE-E4B7-2E46-FAAB-6568ABB394C7}"/>
              </a:ext>
            </a:extLst>
          </p:cNvPr>
          <p:cNvSpPr txBox="1"/>
          <p:nvPr/>
        </p:nvSpPr>
        <p:spPr>
          <a:xfrm>
            <a:off x="7360148" y="3214898"/>
            <a:ext cx="4237686" cy="2890004"/>
          </a:xfrm>
          <a:prstGeom prst="roundRect">
            <a:avLst>
              <a:gd name="adj" fmla="val 5147"/>
            </a:avLst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"Cannot proceed“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1. What did you pay too much tax on?    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Pay from your current job 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2. When did you pay the tax?   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Between 6 April 2021 and 5 April 2022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3. Have you got a P800 letter from HMRC?     Yes   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52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estion Mark Photos, Download The BEST Free Question Mark Stock Photos &amp;  HD Images">
            <a:extLst>
              <a:ext uri="{FF2B5EF4-FFF2-40B4-BE49-F238E27FC236}">
                <a16:creationId xmlns:a16="http://schemas.microsoft.com/office/drawing/2014/main" id="{601B37C1-AB5B-D099-C438-F16D7C35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69450"/>
            <a:ext cx="12210370" cy="73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40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Widescreen</PresentationFormat>
  <Paragraphs>45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Slack-Lato</vt:lpstr>
      <vt:lpstr>Wingdings</vt:lpstr>
      <vt:lpstr>Office Theme</vt:lpstr>
      <vt:lpstr>Team X  Simon, Marina, Nav, Jesse, John, Jonathon</vt:lpstr>
      <vt:lpstr>Introduction</vt:lpstr>
      <vt:lpstr>Towards Intelligent Feedback Tool</vt:lpstr>
      <vt:lpstr>HMRC Feedback Dashboard – Sentiment Analysis Learning from feedback: Leveraging advanced AI (OpenAI) to understand customer feedback together</vt:lpstr>
      <vt:lpstr>HMRC Feedback Dashboard – Top Issues Learning from feedback : Leveraging AI to classify top 10 feedback topics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X:  Simon, Marina, Nav, Jesse, John</dc:title>
  <dc:creator>PG-Hira, Nav</dc:creator>
  <cp:lastModifiedBy>PG-Hira, Nav</cp:lastModifiedBy>
  <cp:revision>1</cp:revision>
  <dcterms:created xsi:type="dcterms:W3CDTF">2023-07-27T15:32:53Z</dcterms:created>
  <dcterms:modified xsi:type="dcterms:W3CDTF">2023-07-28T10:04:59Z</dcterms:modified>
</cp:coreProperties>
</file>